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itlin Foss" initials="CAF" lastIdx="2" clrIdx="0">
    <p:extLst>
      <p:ext uri="{19B8F6BF-5375-455C-9EA6-DF929625EA0E}">
        <p15:presenceInfo xmlns:p15="http://schemas.microsoft.com/office/powerpoint/2012/main" userId="Caitlin Fo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11-26T08:25:01.397" idx="1">
    <p:pos x="2310" y="662"/>
    <p:text>To Add a comment to a slide, go to Review &gt; New Comment</p:text>
    <p:extLst>
      <p:ext uri="{C676402C-5697-4E1C-873F-D02D1690AC5C}">
        <p15:threadingInfo xmlns:p15="http://schemas.microsoft.com/office/powerpoint/2012/main" timeZoneBias="300"/>
      </p:ext>
    </p:extLst>
  </p:cm>
  <p:cm authorId="1" dt="2014-11-26T08:28:48.222" idx="2">
    <p:pos x="3667" y="1620"/>
    <p:text>Name of the book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16129-7996-472B-9652-A84DF50119AC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47C03-75E4-4E41-B68A-3369A30E0073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67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53859-80EC-4266-9603-77DED0CA7868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A52AC-900A-4F42-84E4-13AADBD1E8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2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(John Wiley &amp; Sons, Inc., 2012)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16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71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86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071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(John Wiley &amp; Sons, Inc., 2014)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B4A2F-D3FE-44BB-B6C9-9112B32185A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28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59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027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33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2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2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718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739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A52AC-900A-4F42-84E4-13AADBD1E86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6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03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8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24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36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9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9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5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2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641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544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D34162-4190-433B-8712-1E428F256A5D}" type="datetimeFigureOut">
              <a:rPr lang="en-US" smtClean="0"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730B4C9-3C0A-4947-8E22-CF7D16B7AB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6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Securing &amp; Sharing a Presentation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MOAC Lesson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Presentations in Different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Platform-Independent: </a:t>
            </a:r>
            <a:r>
              <a:rPr lang="en-US" dirty="0" smtClean="0"/>
              <a:t>Able to be used on a variety of operating systems </a:t>
            </a:r>
            <a:r>
              <a:rPr lang="en-US" i="1" dirty="0"/>
              <a:t>(John Wiley &amp; Sons, Inc., 2014)</a:t>
            </a:r>
            <a:endParaRPr lang="en-US" dirty="0"/>
          </a:p>
          <a:p>
            <a:r>
              <a:rPr lang="en-US" b="1" dirty="0" smtClean="0"/>
              <a:t>Picture Presentation: </a:t>
            </a:r>
            <a:r>
              <a:rPr lang="en-US" dirty="0" smtClean="0"/>
              <a:t>A presentation that consists of a series of full-screen graphics of slide content, placed on black slide backgrounds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Presentations in Different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03120"/>
            <a:ext cx="7680960" cy="429768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PowerPoint can save a presentation in page layout formats including XPS and PDF </a:t>
            </a:r>
            <a:r>
              <a:rPr lang="en-US" i="1" dirty="0" smtClean="0"/>
              <a:t>(John Wiley &amp; Sons, Inc., 2012)</a:t>
            </a:r>
            <a:endParaRPr lang="en-US" dirty="0" smtClean="0"/>
          </a:p>
          <a:p>
            <a:pPr lvl="1"/>
            <a:r>
              <a:rPr lang="en-US" dirty="0" smtClean="0"/>
              <a:t>A PDF file is viewed in Adobe Reader or Adobe Acrobat</a:t>
            </a:r>
          </a:p>
          <a:p>
            <a:pPr lvl="1"/>
            <a:r>
              <a:rPr lang="en-US" dirty="0" smtClean="0"/>
              <a:t>A XPS file is viewed using the XPS Viewer Utility</a:t>
            </a:r>
          </a:p>
          <a:p>
            <a:r>
              <a:rPr lang="en-US" dirty="0" smtClean="0"/>
              <a:t>Outline: The presentation can be saved as an outline and viewed in Microsoft Word</a:t>
            </a:r>
          </a:p>
          <a:p>
            <a:pPr marL="457200" lvl="2">
              <a:spcBef>
                <a:spcPts val="900"/>
              </a:spcBef>
            </a:pPr>
            <a:r>
              <a:rPr lang="en-US" sz="2500" dirty="0"/>
              <a:t>Textboxes created by the user and text inside shapes will not be in the outline</a:t>
            </a:r>
          </a:p>
          <a:p>
            <a:pPr lvl="1"/>
            <a:r>
              <a:rPr lang="en-US" dirty="0" smtClean="0"/>
              <a:t>Example: Your Guided Notes were created as an outline then formatted in Microsoft Word</a:t>
            </a:r>
          </a:p>
          <a:p>
            <a:r>
              <a:rPr lang="en-US" b="1" dirty="0" smtClean="0"/>
              <a:t>Rich Text Format: </a:t>
            </a:r>
            <a:r>
              <a:rPr lang="en-US" dirty="0" smtClean="0"/>
              <a:t>A text file format that most word processing programs can open and save as </a:t>
            </a:r>
            <a:r>
              <a:rPr lang="en-US" i="1" dirty="0"/>
              <a:t>(John Wiley &amp; Sons, Inc., </a:t>
            </a:r>
            <a:r>
              <a:rPr lang="en-US" i="1" dirty="0" smtClean="0"/>
              <a:t>2014</a:t>
            </a:r>
            <a:r>
              <a:rPr lang="en-US" i="1" dirty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Presentations in Different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OpenDocument: </a:t>
            </a:r>
            <a:r>
              <a:rPr lang="en-US" dirty="0" smtClean="0"/>
              <a:t>A file format that most word processing programs support, including the free OpenOffice suite </a:t>
            </a:r>
            <a:r>
              <a:rPr lang="en-US" i="1" dirty="0"/>
              <a:t>(John Wiley &amp; Sons, Inc., 2014)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 Presentations in Different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PowerPoint Show: </a:t>
            </a:r>
            <a:r>
              <a:rPr lang="en-US" dirty="0" smtClean="0"/>
              <a:t>a presentation that opens by default in Slide Show view </a:t>
            </a:r>
            <a:r>
              <a:rPr lang="en-US" i="1" dirty="0" smtClean="0"/>
              <a:t>(John Wiley &amp; Sons, Inc., 2012)</a:t>
            </a:r>
          </a:p>
          <a:p>
            <a:pPr lvl="1"/>
            <a:r>
              <a:rPr lang="en-US" dirty="0" smtClean="0"/>
              <a:t>Allows people who do not have PowerPoint to view your presentation on their computer</a:t>
            </a:r>
          </a:p>
          <a:p>
            <a:r>
              <a:rPr lang="en-US" dirty="0" smtClean="0"/>
              <a:t>When you save a presentation in a file format that does not support SmartArt or other PowerPoint specific graphics, they are saved as uneditable pictures </a:t>
            </a:r>
            <a:r>
              <a:rPr lang="en-US" i="1" dirty="0" smtClean="0"/>
              <a:t>(John Wiley &amp; Sons, Inc., 2012)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a Presentation as a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 can be saved as a video in </a:t>
            </a:r>
            <a:r>
              <a:rPr lang="en-US" smtClean="0"/>
              <a:t>the following formats:</a:t>
            </a:r>
            <a:endParaRPr lang="en-US" dirty="0" smtClean="0"/>
          </a:p>
          <a:p>
            <a:pPr lvl="1"/>
            <a:r>
              <a:rPr lang="en-US" b="1" dirty="0" smtClean="0"/>
              <a:t>MPEG-4 (mp4)</a:t>
            </a:r>
          </a:p>
          <a:p>
            <a:pPr lvl="1"/>
            <a:r>
              <a:rPr lang="en-US" b="1" dirty="0" smtClean="0"/>
              <a:t>Windows Movie Video: </a:t>
            </a:r>
            <a:r>
              <a:rPr lang="en-US" dirty="0" smtClean="0"/>
              <a:t>(.wmv) The format that PowerPoint saves to when creating videos from presentation files</a:t>
            </a:r>
            <a:endParaRPr lang="en-US" b="1" dirty="0" smtClean="0"/>
          </a:p>
          <a:p>
            <a:r>
              <a:rPr lang="en-US" dirty="0" smtClean="0"/>
              <a:t>Viewed in Windows Media Player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John Wiley &amp; Sons, Inc. (2014). </a:t>
            </a:r>
            <a:r>
              <a:rPr lang="en-US" i="1" dirty="0" smtClean="0"/>
              <a:t>Microsoft Official Academic Course Microsoft PowerPoint 2013, Exam 77-422.</a:t>
            </a:r>
          </a:p>
          <a:p>
            <a:pPr>
              <a:buNone/>
            </a:pPr>
            <a:r>
              <a:rPr lang="en-US" dirty="0"/>
              <a:t>John Wiley &amp; Sons, Inc. (2012). </a:t>
            </a:r>
            <a:r>
              <a:rPr lang="en-US" i="1" dirty="0"/>
              <a:t>Microsoft Official Academic Course Microsoft PowerPoint 2010, Exam 77-883.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40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you can insert directly on a slide </a:t>
            </a:r>
            <a:r>
              <a:rPr lang="en-US" i="1" dirty="0" smtClean="0"/>
              <a:t>(John Wiley &amp; Sons, Inc., 2012)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00400"/>
            <a:ext cx="5985933" cy="336708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191000" y="3200400"/>
            <a:ext cx="3166533" cy="990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46620" y="292680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change the name of the person inserting the comment, the user must go to File &gt; Options &gt; and type the desired name and initials </a:t>
            </a:r>
            <a:r>
              <a:rPr lang="en-US" i="1" dirty="0" smtClean="0"/>
              <a:t>(John Wiley &amp; Sons, Inc., 2012)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&amp; Combine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Allows a user to see the differences in different versions of a presentation</a:t>
            </a:r>
          </a:p>
          <a:p>
            <a:r>
              <a:rPr lang="en-US" dirty="0" smtClean="0"/>
              <a:t>It then allows a user to merge the multiple documents together</a:t>
            </a:r>
          </a:p>
          <a:p>
            <a:r>
              <a:rPr lang="en-US" dirty="0" smtClean="0"/>
              <a:t>The user can accept or reject the revisions by using the Revisions task pane</a:t>
            </a:r>
          </a:p>
          <a:p>
            <a:r>
              <a:rPr lang="en-US" b="1" dirty="0" smtClean="0"/>
              <a:t>Markup: </a:t>
            </a:r>
            <a:r>
              <a:rPr lang="en-US" dirty="0" smtClean="0"/>
              <a:t>The changes identified between two versions of a presentation when using compare </a:t>
            </a:r>
            <a:r>
              <a:rPr lang="en-US" i="1" dirty="0"/>
              <a:t>(John Wiley &amp; Sons, Inc., 2014)</a:t>
            </a:r>
            <a:endParaRPr lang="en-US" dirty="0"/>
          </a:p>
          <a:p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word or phrase that you must type for access to an encrypted file </a:t>
            </a:r>
            <a:r>
              <a:rPr lang="en-US" i="1" dirty="0"/>
              <a:t>(John Wiley &amp; Sons, Inc., 2014)</a:t>
            </a:r>
            <a:endParaRPr lang="en-US" dirty="0"/>
          </a:p>
          <a:p>
            <a:r>
              <a:rPr lang="en-US" dirty="0" smtClean="0"/>
              <a:t>Password cannot be recovered if forgotten</a:t>
            </a:r>
          </a:p>
          <a:p>
            <a:pPr>
              <a:spcBef>
                <a:spcPts val="0"/>
              </a:spcBef>
              <a:buClrTx/>
              <a:defRPr/>
            </a:pPr>
            <a:r>
              <a:rPr lang="en-US" dirty="0" smtClean="0"/>
              <a:t>Passwords are case sensitive </a:t>
            </a:r>
            <a:r>
              <a:rPr lang="en-US" i="1" dirty="0"/>
              <a:t>(John Wiley &amp; Sons, Inc., 2014)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Encrypting: </a:t>
            </a:r>
            <a:r>
              <a:rPr lang="en-US" dirty="0" smtClean="0"/>
              <a:t>The process of transforming data into a non-readable form for security purposes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By adding a password to a presentation is a form of encryption</a:t>
            </a:r>
          </a:p>
          <a:p>
            <a:r>
              <a:rPr lang="en-US" dirty="0" smtClean="0"/>
              <a:t>Passwords can be removed from a presentation by using a null string</a:t>
            </a:r>
          </a:p>
          <a:p>
            <a:pPr lvl="1"/>
            <a:r>
              <a:rPr lang="en-US" b="1" dirty="0" smtClean="0"/>
              <a:t>Null String:</a:t>
            </a:r>
            <a:r>
              <a:rPr lang="en-US" dirty="0" smtClean="0"/>
              <a:t> Blank, with no characters or spaces </a:t>
            </a:r>
            <a:r>
              <a:rPr lang="en-US" i="1" dirty="0"/>
              <a:t>(John Wiley &amp; Sons, Inc., </a:t>
            </a:r>
            <a:r>
              <a:rPr lang="en-US" i="1" dirty="0" smtClean="0"/>
              <a:t>2014)</a:t>
            </a:r>
            <a:endParaRPr lang="en-US" dirty="0"/>
          </a:p>
          <a:p>
            <a:pPr lvl="1"/>
            <a:r>
              <a:rPr lang="en-US" dirty="0" smtClean="0"/>
              <a:t>Delete the password and leave it blank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5974080" cy="1371600"/>
          </a:xfrm>
        </p:spPr>
        <p:txBody>
          <a:bodyPr/>
          <a:lstStyle/>
          <a:p>
            <a:r>
              <a:rPr lang="en-US" dirty="0" smtClean="0"/>
              <a:t>Marking a Presentation as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setting that prevents changes from being made to a presentation unless the user chooses to acknowledge the warning and edit it anyway </a:t>
            </a:r>
            <a:r>
              <a:rPr lang="en-US" i="1" dirty="0"/>
              <a:t>(John Wiley &amp; Sons, Inc., 2014)</a:t>
            </a:r>
            <a:endParaRPr lang="en-US" dirty="0"/>
          </a:p>
          <a:p>
            <a:r>
              <a:rPr lang="en-US" dirty="0" smtClean="0"/>
              <a:t>Does not provide any security to the document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76041" b="64155"/>
          <a:stretch/>
        </p:blipFill>
        <p:spPr>
          <a:xfrm>
            <a:off x="6705600" y="396685"/>
            <a:ext cx="1905000" cy="16031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PowerPoint checks for accessibility issues</a:t>
            </a:r>
          </a:p>
          <a:p>
            <a:r>
              <a:rPr lang="en-US" b="1" dirty="0" smtClean="0"/>
              <a:t>Accessible: </a:t>
            </a:r>
            <a:r>
              <a:rPr lang="en-US" dirty="0" smtClean="0"/>
              <a:t>Content that can be viewed by a wide variety of computer users, including those who may have disabilities that require them to use adaptive technologies such as screen reading programs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80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Metadata: </a:t>
            </a:r>
            <a:r>
              <a:rPr lang="en-US" dirty="0" smtClean="0"/>
              <a:t>data about data </a:t>
            </a:r>
            <a:r>
              <a:rPr lang="en-US" i="1" dirty="0"/>
              <a:t>(John Wiley &amp; Sons, Inc., 2014)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5550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131</TotalTime>
  <Words>791</Words>
  <Application>Microsoft Office PowerPoint</Application>
  <PresentationFormat>On-screen Show (4:3)</PresentationFormat>
  <Paragraphs>70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Savon</vt:lpstr>
      <vt:lpstr>Securing &amp; Sharing a Presentation</vt:lpstr>
      <vt:lpstr>Comments</vt:lpstr>
      <vt:lpstr>Comments</vt:lpstr>
      <vt:lpstr>Compare &amp; Combine Presentations</vt:lpstr>
      <vt:lpstr>Password Protection</vt:lpstr>
      <vt:lpstr>Password Protection</vt:lpstr>
      <vt:lpstr>Marking a Presentation as Final</vt:lpstr>
      <vt:lpstr>Accessibility</vt:lpstr>
      <vt:lpstr>Properties</vt:lpstr>
      <vt:lpstr>Saving Presentations in Different Formats</vt:lpstr>
      <vt:lpstr>Saving Presentations in Different Formats</vt:lpstr>
      <vt:lpstr>Saving Presentations in Different Formats</vt:lpstr>
      <vt:lpstr>Saving Presentations in Different Formats</vt:lpstr>
      <vt:lpstr>Saving a Presentation as a Video</vt:lpstr>
      <vt:lpstr>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a Presentation</dc:title>
  <dc:creator>Caitlin</dc:creator>
  <cp:lastModifiedBy>Caitlin Foss</cp:lastModifiedBy>
  <cp:revision>23</cp:revision>
  <cp:lastPrinted>2014-11-26T13:51:34Z</cp:lastPrinted>
  <dcterms:created xsi:type="dcterms:W3CDTF">2013-12-04T13:29:23Z</dcterms:created>
  <dcterms:modified xsi:type="dcterms:W3CDTF">2014-12-05T16:18:01Z</dcterms:modified>
</cp:coreProperties>
</file>