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56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80" r:id="rId21"/>
    <p:sldId id="281" r:id="rId22"/>
    <p:sldId id="277" r:id="rId23"/>
    <p:sldId id="276" r:id="rId24"/>
    <p:sldId id="282" r:id="rId2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5501" autoAdjust="0"/>
  </p:normalViewPr>
  <p:slideViewPr>
    <p:cSldViewPr snapToGrid="0">
      <p:cViewPr varScale="1">
        <p:scale>
          <a:sx n="76" d="100"/>
          <a:sy n="76" d="100"/>
        </p:scale>
        <p:origin x="132" y="7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180E8-BABE-431F-BF2D-8F1B6024F86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464E2A9-A6D1-4074-9E0A-DF5DCF40C540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Define the problem </a:t>
          </a:r>
        </a:p>
      </dgm:t>
    </dgm:pt>
    <dgm:pt modelId="{4C55EFA7-57E7-4250-B6CB-CF9E97EC450E}" type="parTrans" cxnId="{A0DE9C9E-6578-4A28-B67B-420208C622A9}">
      <dgm:prSet/>
      <dgm:spPr/>
      <dgm:t>
        <a:bodyPr/>
        <a:lstStyle/>
        <a:p>
          <a:endParaRPr lang="en-US"/>
        </a:p>
      </dgm:t>
    </dgm:pt>
    <dgm:pt modelId="{459CEFC3-B435-48E7-9A2E-753B125B417D}" type="sibTrans" cxnId="{A0DE9C9E-6578-4A28-B67B-420208C622A9}">
      <dgm:prSet/>
      <dgm:spPr/>
      <dgm:t>
        <a:bodyPr/>
        <a:lstStyle/>
        <a:p>
          <a:endParaRPr lang="en-US"/>
        </a:p>
      </dgm:t>
    </dgm:pt>
    <dgm:pt modelId="{8FAD135A-C1D3-4D7A-B77C-52ABA887ADEB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Evaluate the solution</a:t>
          </a:r>
        </a:p>
      </dgm:t>
    </dgm:pt>
    <dgm:pt modelId="{AFA381FD-7B92-43F5-AE93-B7883B0EE558}" type="parTrans" cxnId="{9339E3DD-F225-40A5-B861-E0DD0B609CD0}">
      <dgm:prSet/>
      <dgm:spPr/>
      <dgm:t>
        <a:bodyPr/>
        <a:lstStyle/>
        <a:p>
          <a:endParaRPr lang="en-US"/>
        </a:p>
      </dgm:t>
    </dgm:pt>
    <dgm:pt modelId="{27F0791E-64A8-4B00-9629-C40F9A071737}" type="sibTrans" cxnId="{9339E3DD-F225-40A5-B861-E0DD0B609CD0}">
      <dgm:prSet/>
      <dgm:spPr/>
      <dgm:t>
        <a:bodyPr/>
        <a:lstStyle/>
        <a:p>
          <a:endParaRPr lang="en-US"/>
        </a:p>
      </dgm:t>
    </dgm:pt>
    <dgm:pt modelId="{BA7714BA-BF86-4764-BA49-5E12B8CD393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Select and implement a solution </a:t>
          </a:r>
        </a:p>
      </dgm:t>
    </dgm:pt>
    <dgm:pt modelId="{BA2999A4-07EE-4658-A95F-15CEC6A19814}" type="parTrans" cxnId="{1D84D5D2-BF1C-4DF3-95BD-49298BCBEF3D}">
      <dgm:prSet/>
      <dgm:spPr/>
      <dgm:t>
        <a:bodyPr/>
        <a:lstStyle/>
        <a:p>
          <a:endParaRPr lang="en-US"/>
        </a:p>
      </dgm:t>
    </dgm:pt>
    <dgm:pt modelId="{DF28EFDE-1486-40B7-957D-69A6AA0FF2DA}" type="sibTrans" cxnId="{1D84D5D2-BF1C-4DF3-95BD-49298BCBEF3D}">
      <dgm:prSet/>
      <dgm:spPr/>
      <dgm:t>
        <a:bodyPr/>
        <a:lstStyle/>
        <a:p>
          <a:endParaRPr lang="en-US"/>
        </a:p>
      </dgm:t>
    </dgm:pt>
    <dgm:pt modelId="{F5781C8F-7C31-4874-A6BC-7E968628DD8C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Determine possible solutions </a:t>
          </a:r>
        </a:p>
      </dgm:t>
    </dgm:pt>
    <dgm:pt modelId="{C982A668-9B6B-45E1-85C2-F53E4BAEBE26}" type="parTrans" cxnId="{8A5F022E-BBB5-4519-AF02-6068E53F5B94}">
      <dgm:prSet/>
      <dgm:spPr/>
      <dgm:t>
        <a:bodyPr/>
        <a:lstStyle/>
        <a:p>
          <a:endParaRPr lang="en-US"/>
        </a:p>
      </dgm:t>
    </dgm:pt>
    <dgm:pt modelId="{8EDED40B-E40D-423C-A862-7F0CFAE6FE97}" type="sibTrans" cxnId="{8A5F022E-BBB5-4519-AF02-6068E53F5B94}">
      <dgm:prSet/>
      <dgm:spPr/>
      <dgm:t>
        <a:bodyPr/>
        <a:lstStyle/>
        <a:p>
          <a:endParaRPr lang="en-US"/>
        </a:p>
      </dgm:t>
    </dgm:pt>
    <dgm:pt modelId="{09A5CAA0-7311-4305-B063-D286AAB68AED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Analyze the information </a:t>
          </a:r>
        </a:p>
      </dgm:t>
    </dgm:pt>
    <dgm:pt modelId="{4F566563-2984-4380-8BC4-4D97BC5475AE}" type="parTrans" cxnId="{9B438B08-0B3B-4CAF-94CA-4FD04B829264}">
      <dgm:prSet/>
      <dgm:spPr/>
      <dgm:t>
        <a:bodyPr/>
        <a:lstStyle/>
        <a:p>
          <a:endParaRPr lang="en-US"/>
        </a:p>
      </dgm:t>
    </dgm:pt>
    <dgm:pt modelId="{206543D4-7227-4AA2-9C27-87BF551A5CD4}" type="sibTrans" cxnId="{9B438B08-0B3B-4CAF-94CA-4FD04B829264}">
      <dgm:prSet/>
      <dgm:spPr/>
      <dgm:t>
        <a:bodyPr/>
        <a:lstStyle/>
        <a:p>
          <a:endParaRPr lang="en-US"/>
        </a:p>
      </dgm:t>
    </dgm:pt>
    <dgm:pt modelId="{2F5C1AE6-9887-45DF-A96B-7AACDF74B5C4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Collect information </a:t>
          </a:r>
        </a:p>
      </dgm:t>
    </dgm:pt>
    <dgm:pt modelId="{2243DD06-1F33-4F01-B91B-404BE50C69CA}" type="parTrans" cxnId="{DEE64774-1F20-415B-9722-535CCC86136B}">
      <dgm:prSet/>
      <dgm:spPr/>
      <dgm:t>
        <a:bodyPr/>
        <a:lstStyle/>
        <a:p>
          <a:endParaRPr lang="en-US"/>
        </a:p>
      </dgm:t>
    </dgm:pt>
    <dgm:pt modelId="{83B6F1CC-5AB8-45E2-A514-8304CD9C3E06}" type="sibTrans" cxnId="{DEE64774-1F20-415B-9722-535CCC86136B}">
      <dgm:prSet/>
      <dgm:spPr/>
      <dgm:t>
        <a:bodyPr/>
        <a:lstStyle/>
        <a:p>
          <a:endParaRPr lang="en-US"/>
        </a:p>
      </dgm:t>
    </dgm:pt>
    <dgm:pt modelId="{AB58671B-005A-45E1-8004-0D349D8FD4F1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State and check your assumptions </a:t>
          </a:r>
        </a:p>
      </dgm:t>
    </dgm:pt>
    <dgm:pt modelId="{4265A384-AE4D-4792-9259-DEE2F237586F}" type="parTrans" cxnId="{B478B589-41E8-499F-B116-2BF71B6F30A7}">
      <dgm:prSet/>
      <dgm:spPr/>
      <dgm:t>
        <a:bodyPr/>
        <a:lstStyle/>
        <a:p>
          <a:endParaRPr lang="en-US"/>
        </a:p>
      </dgm:t>
    </dgm:pt>
    <dgm:pt modelId="{FE26A8E5-54CC-41BB-8E8C-3FE9100BF39B}" type="sibTrans" cxnId="{B478B589-41E8-499F-B116-2BF71B6F30A7}">
      <dgm:prSet/>
      <dgm:spPr/>
      <dgm:t>
        <a:bodyPr/>
        <a:lstStyle/>
        <a:p>
          <a:endParaRPr lang="en-US"/>
        </a:p>
      </dgm:t>
    </dgm:pt>
    <dgm:pt modelId="{32C07CE8-02D3-45C2-814A-5A7CF64AC993}" type="pres">
      <dgm:prSet presAssocID="{1B9180E8-BABE-431F-BF2D-8F1B6024F863}" presName="CompostProcess" presStyleCnt="0">
        <dgm:presLayoutVars>
          <dgm:dir/>
          <dgm:resizeHandles val="exact"/>
        </dgm:presLayoutVars>
      </dgm:prSet>
      <dgm:spPr/>
    </dgm:pt>
    <dgm:pt modelId="{E98349D2-2499-4945-9E6B-0B1BED6F8296}" type="pres">
      <dgm:prSet presAssocID="{1B9180E8-BABE-431F-BF2D-8F1B6024F863}" presName="arrow" presStyleLbl="bgShp" presStyleIdx="0" presStyleCnt="1"/>
      <dgm:spPr/>
    </dgm:pt>
    <dgm:pt modelId="{F4E05DFA-584C-4CE8-A575-D5FBA593F969}" type="pres">
      <dgm:prSet presAssocID="{1B9180E8-BABE-431F-BF2D-8F1B6024F863}" presName="linearProcess" presStyleCnt="0"/>
      <dgm:spPr/>
    </dgm:pt>
    <dgm:pt modelId="{994678FA-C033-4590-9228-079B048076C3}" type="pres">
      <dgm:prSet presAssocID="{6464E2A9-A6D1-4074-9E0A-DF5DCF40C540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18AF7-7214-464B-A095-A908094E0467}" type="pres">
      <dgm:prSet presAssocID="{459CEFC3-B435-48E7-9A2E-753B125B417D}" presName="sibTrans" presStyleCnt="0"/>
      <dgm:spPr/>
    </dgm:pt>
    <dgm:pt modelId="{1F61FEA9-E8C8-4500-9E19-E6E4888918BE}" type="pres">
      <dgm:prSet presAssocID="{AB58671B-005A-45E1-8004-0D349D8FD4F1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C25C1-641D-42B6-866B-E49BE435B27F}" type="pres">
      <dgm:prSet presAssocID="{FE26A8E5-54CC-41BB-8E8C-3FE9100BF39B}" presName="sibTrans" presStyleCnt="0"/>
      <dgm:spPr/>
    </dgm:pt>
    <dgm:pt modelId="{67AD6AC8-D51F-4D26-9EEA-14AFB0BA881A}" type="pres">
      <dgm:prSet presAssocID="{2F5C1AE6-9887-45DF-A96B-7AACDF74B5C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8C2A2-ED38-466E-9E9B-95A54228E3C1}" type="pres">
      <dgm:prSet presAssocID="{83B6F1CC-5AB8-45E2-A514-8304CD9C3E06}" presName="sibTrans" presStyleCnt="0"/>
      <dgm:spPr/>
    </dgm:pt>
    <dgm:pt modelId="{313D3C7B-F9DA-42C2-A869-DDE2045B60DF}" type="pres">
      <dgm:prSet presAssocID="{09A5CAA0-7311-4305-B063-D286AAB68AED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06C1E-46D9-4096-A6DF-00BAFFAD5A9A}" type="pres">
      <dgm:prSet presAssocID="{206543D4-7227-4AA2-9C27-87BF551A5CD4}" presName="sibTrans" presStyleCnt="0"/>
      <dgm:spPr/>
    </dgm:pt>
    <dgm:pt modelId="{E7AE69AC-F366-48EA-8867-7E43D9DD9A44}" type="pres">
      <dgm:prSet presAssocID="{F5781C8F-7C31-4874-A6BC-7E968628DD8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5E449-EAC4-4F1C-9257-8116F9053E61}" type="pres">
      <dgm:prSet presAssocID="{8EDED40B-E40D-423C-A862-7F0CFAE6FE97}" presName="sibTrans" presStyleCnt="0"/>
      <dgm:spPr/>
    </dgm:pt>
    <dgm:pt modelId="{D073F779-BD29-457D-9853-282894F5754C}" type="pres">
      <dgm:prSet presAssocID="{BA7714BA-BF86-4764-BA49-5E12B8CD3932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F0A7A-D4E1-4734-A612-4D1FD8693852}" type="pres">
      <dgm:prSet presAssocID="{DF28EFDE-1486-40B7-957D-69A6AA0FF2DA}" presName="sibTrans" presStyleCnt="0"/>
      <dgm:spPr/>
    </dgm:pt>
    <dgm:pt modelId="{5500C70B-0263-4701-8350-35A7480201BF}" type="pres">
      <dgm:prSet presAssocID="{8FAD135A-C1D3-4D7A-B77C-52ABA887ADE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38B08-0B3B-4CAF-94CA-4FD04B829264}" srcId="{1B9180E8-BABE-431F-BF2D-8F1B6024F863}" destId="{09A5CAA0-7311-4305-B063-D286AAB68AED}" srcOrd="3" destOrd="0" parTransId="{4F566563-2984-4380-8BC4-4D97BC5475AE}" sibTransId="{206543D4-7227-4AA2-9C27-87BF551A5CD4}"/>
    <dgm:cxn modelId="{8A5F022E-BBB5-4519-AF02-6068E53F5B94}" srcId="{1B9180E8-BABE-431F-BF2D-8F1B6024F863}" destId="{F5781C8F-7C31-4874-A6BC-7E968628DD8C}" srcOrd="4" destOrd="0" parTransId="{C982A668-9B6B-45E1-85C2-F53E4BAEBE26}" sibTransId="{8EDED40B-E40D-423C-A862-7F0CFAE6FE97}"/>
    <dgm:cxn modelId="{CEDA70E9-A42D-4D1B-A2C0-BBC4A3281007}" type="presOf" srcId="{8FAD135A-C1D3-4D7A-B77C-52ABA887ADEB}" destId="{5500C70B-0263-4701-8350-35A7480201BF}" srcOrd="0" destOrd="0" presId="urn:microsoft.com/office/officeart/2005/8/layout/hProcess9"/>
    <dgm:cxn modelId="{A0DE9C9E-6578-4A28-B67B-420208C622A9}" srcId="{1B9180E8-BABE-431F-BF2D-8F1B6024F863}" destId="{6464E2A9-A6D1-4074-9E0A-DF5DCF40C540}" srcOrd="0" destOrd="0" parTransId="{4C55EFA7-57E7-4250-B6CB-CF9E97EC450E}" sibTransId="{459CEFC3-B435-48E7-9A2E-753B125B417D}"/>
    <dgm:cxn modelId="{B478B589-41E8-499F-B116-2BF71B6F30A7}" srcId="{1B9180E8-BABE-431F-BF2D-8F1B6024F863}" destId="{AB58671B-005A-45E1-8004-0D349D8FD4F1}" srcOrd="1" destOrd="0" parTransId="{4265A384-AE4D-4792-9259-DEE2F237586F}" sibTransId="{FE26A8E5-54CC-41BB-8E8C-3FE9100BF39B}"/>
    <dgm:cxn modelId="{EF44989E-BD55-4726-987F-6984D4915854}" type="presOf" srcId="{09A5CAA0-7311-4305-B063-D286AAB68AED}" destId="{313D3C7B-F9DA-42C2-A869-DDE2045B60DF}" srcOrd="0" destOrd="0" presId="urn:microsoft.com/office/officeart/2005/8/layout/hProcess9"/>
    <dgm:cxn modelId="{DEE64774-1F20-415B-9722-535CCC86136B}" srcId="{1B9180E8-BABE-431F-BF2D-8F1B6024F863}" destId="{2F5C1AE6-9887-45DF-A96B-7AACDF74B5C4}" srcOrd="2" destOrd="0" parTransId="{2243DD06-1F33-4F01-B91B-404BE50C69CA}" sibTransId="{83B6F1CC-5AB8-45E2-A514-8304CD9C3E06}"/>
    <dgm:cxn modelId="{9339E3DD-F225-40A5-B861-E0DD0B609CD0}" srcId="{1B9180E8-BABE-431F-BF2D-8F1B6024F863}" destId="{8FAD135A-C1D3-4D7A-B77C-52ABA887ADEB}" srcOrd="6" destOrd="0" parTransId="{AFA381FD-7B92-43F5-AE93-B7883B0EE558}" sibTransId="{27F0791E-64A8-4B00-9629-C40F9A071737}"/>
    <dgm:cxn modelId="{19EB99EF-8E9E-48D4-9A1E-5E5C9CE970DD}" type="presOf" srcId="{BA7714BA-BF86-4764-BA49-5E12B8CD3932}" destId="{D073F779-BD29-457D-9853-282894F5754C}" srcOrd="0" destOrd="0" presId="urn:microsoft.com/office/officeart/2005/8/layout/hProcess9"/>
    <dgm:cxn modelId="{8B4BC97F-B44B-4CE4-92C2-D4D794F313E7}" type="presOf" srcId="{AB58671B-005A-45E1-8004-0D349D8FD4F1}" destId="{1F61FEA9-E8C8-4500-9E19-E6E4888918BE}" srcOrd="0" destOrd="0" presId="urn:microsoft.com/office/officeart/2005/8/layout/hProcess9"/>
    <dgm:cxn modelId="{44C930A8-4649-44BF-BBFC-41F72003B8D7}" type="presOf" srcId="{2F5C1AE6-9887-45DF-A96B-7AACDF74B5C4}" destId="{67AD6AC8-D51F-4D26-9EEA-14AFB0BA881A}" srcOrd="0" destOrd="0" presId="urn:microsoft.com/office/officeart/2005/8/layout/hProcess9"/>
    <dgm:cxn modelId="{1D84D5D2-BF1C-4DF3-95BD-49298BCBEF3D}" srcId="{1B9180E8-BABE-431F-BF2D-8F1B6024F863}" destId="{BA7714BA-BF86-4764-BA49-5E12B8CD3932}" srcOrd="5" destOrd="0" parTransId="{BA2999A4-07EE-4658-A95F-15CEC6A19814}" sibTransId="{DF28EFDE-1486-40B7-957D-69A6AA0FF2DA}"/>
    <dgm:cxn modelId="{6CCED829-305C-4CD2-A286-0E11C45FA10F}" type="presOf" srcId="{6464E2A9-A6D1-4074-9E0A-DF5DCF40C540}" destId="{994678FA-C033-4590-9228-079B048076C3}" srcOrd="0" destOrd="0" presId="urn:microsoft.com/office/officeart/2005/8/layout/hProcess9"/>
    <dgm:cxn modelId="{6F9D6BD7-8BF3-4759-A3FA-F8FD7E95905C}" type="presOf" srcId="{F5781C8F-7C31-4874-A6BC-7E968628DD8C}" destId="{E7AE69AC-F366-48EA-8867-7E43D9DD9A44}" srcOrd="0" destOrd="0" presId="urn:microsoft.com/office/officeart/2005/8/layout/hProcess9"/>
    <dgm:cxn modelId="{98C5B3E2-1496-4CEC-B0D6-CF5918151552}" type="presOf" srcId="{1B9180E8-BABE-431F-BF2D-8F1B6024F863}" destId="{32C07CE8-02D3-45C2-814A-5A7CF64AC993}" srcOrd="0" destOrd="0" presId="urn:microsoft.com/office/officeart/2005/8/layout/hProcess9"/>
    <dgm:cxn modelId="{42609D13-E02F-4F9D-ADD6-EA9D989E0264}" type="presParOf" srcId="{32C07CE8-02D3-45C2-814A-5A7CF64AC993}" destId="{E98349D2-2499-4945-9E6B-0B1BED6F8296}" srcOrd="0" destOrd="0" presId="urn:microsoft.com/office/officeart/2005/8/layout/hProcess9"/>
    <dgm:cxn modelId="{48C13138-673F-44C3-84D1-5ACD08987519}" type="presParOf" srcId="{32C07CE8-02D3-45C2-814A-5A7CF64AC993}" destId="{F4E05DFA-584C-4CE8-A575-D5FBA593F969}" srcOrd="1" destOrd="0" presId="urn:microsoft.com/office/officeart/2005/8/layout/hProcess9"/>
    <dgm:cxn modelId="{DE28A545-DF21-4072-8D76-3828D165B0C9}" type="presParOf" srcId="{F4E05DFA-584C-4CE8-A575-D5FBA593F969}" destId="{994678FA-C033-4590-9228-079B048076C3}" srcOrd="0" destOrd="0" presId="urn:microsoft.com/office/officeart/2005/8/layout/hProcess9"/>
    <dgm:cxn modelId="{5DDDD21C-6242-45F6-80FC-2CCD4BEF485A}" type="presParOf" srcId="{F4E05DFA-584C-4CE8-A575-D5FBA593F969}" destId="{1F118AF7-7214-464B-A095-A908094E0467}" srcOrd="1" destOrd="0" presId="urn:microsoft.com/office/officeart/2005/8/layout/hProcess9"/>
    <dgm:cxn modelId="{B6BE6CB4-4470-4FC7-B3A3-F44ECE21A664}" type="presParOf" srcId="{F4E05DFA-584C-4CE8-A575-D5FBA593F969}" destId="{1F61FEA9-E8C8-4500-9E19-E6E4888918BE}" srcOrd="2" destOrd="0" presId="urn:microsoft.com/office/officeart/2005/8/layout/hProcess9"/>
    <dgm:cxn modelId="{90E5E8C3-348F-4A0E-9C42-C7DE39C433FA}" type="presParOf" srcId="{F4E05DFA-584C-4CE8-A575-D5FBA593F969}" destId="{F80C25C1-641D-42B6-866B-E49BE435B27F}" srcOrd="3" destOrd="0" presId="urn:microsoft.com/office/officeart/2005/8/layout/hProcess9"/>
    <dgm:cxn modelId="{F23DCA60-69AD-4C13-8EC8-BE9F5E094D87}" type="presParOf" srcId="{F4E05DFA-584C-4CE8-A575-D5FBA593F969}" destId="{67AD6AC8-D51F-4D26-9EEA-14AFB0BA881A}" srcOrd="4" destOrd="0" presId="urn:microsoft.com/office/officeart/2005/8/layout/hProcess9"/>
    <dgm:cxn modelId="{C558122D-080D-4B95-B52A-70ADB63F3F4C}" type="presParOf" srcId="{F4E05DFA-584C-4CE8-A575-D5FBA593F969}" destId="{F348C2A2-ED38-466E-9E9B-95A54228E3C1}" srcOrd="5" destOrd="0" presId="urn:microsoft.com/office/officeart/2005/8/layout/hProcess9"/>
    <dgm:cxn modelId="{A80EC6A7-282A-4608-A122-AB0FEE1B9900}" type="presParOf" srcId="{F4E05DFA-584C-4CE8-A575-D5FBA593F969}" destId="{313D3C7B-F9DA-42C2-A869-DDE2045B60DF}" srcOrd="6" destOrd="0" presId="urn:microsoft.com/office/officeart/2005/8/layout/hProcess9"/>
    <dgm:cxn modelId="{BF6F6EEA-F6A1-45B3-A5F9-BAE142C42BAF}" type="presParOf" srcId="{F4E05DFA-584C-4CE8-A575-D5FBA593F969}" destId="{E2206C1E-46D9-4096-A6DF-00BAFFAD5A9A}" srcOrd="7" destOrd="0" presId="urn:microsoft.com/office/officeart/2005/8/layout/hProcess9"/>
    <dgm:cxn modelId="{11ED714D-2471-4396-B0CA-5DDDB87FFDF3}" type="presParOf" srcId="{F4E05DFA-584C-4CE8-A575-D5FBA593F969}" destId="{E7AE69AC-F366-48EA-8867-7E43D9DD9A44}" srcOrd="8" destOrd="0" presId="urn:microsoft.com/office/officeart/2005/8/layout/hProcess9"/>
    <dgm:cxn modelId="{2D83D1BE-5CE1-448D-8803-ECCB07BE326E}" type="presParOf" srcId="{F4E05DFA-584C-4CE8-A575-D5FBA593F969}" destId="{74F5E449-EAC4-4F1C-9257-8116F9053E61}" srcOrd="9" destOrd="0" presId="urn:microsoft.com/office/officeart/2005/8/layout/hProcess9"/>
    <dgm:cxn modelId="{E51C463E-DCBA-47CC-B720-97D9FC5769FE}" type="presParOf" srcId="{F4E05DFA-584C-4CE8-A575-D5FBA593F969}" destId="{D073F779-BD29-457D-9853-282894F5754C}" srcOrd="10" destOrd="0" presId="urn:microsoft.com/office/officeart/2005/8/layout/hProcess9"/>
    <dgm:cxn modelId="{6C997BB6-7F4F-4851-B65B-8D162FEC14DA}" type="presParOf" srcId="{F4E05DFA-584C-4CE8-A575-D5FBA593F969}" destId="{C09F0A7A-D4E1-4734-A612-4D1FD8693852}" srcOrd="11" destOrd="0" presId="urn:microsoft.com/office/officeart/2005/8/layout/hProcess9"/>
    <dgm:cxn modelId="{76C81D5E-05FB-4873-AB70-DCC9A2307DDA}" type="presParOf" srcId="{F4E05DFA-584C-4CE8-A575-D5FBA593F969}" destId="{5500C70B-0263-4701-8350-35A7480201B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3B10F-9740-45DB-9445-717476E47A1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7B1396C-378E-444D-8A4D-7328D8DEFF4E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Pinpoint your objective </a:t>
          </a:r>
        </a:p>
      </dgm:t>
    </dgm:pt>
    <dgm:pt modelId="{B0FD23B8-B4CB-43B0-9D48-8C30C7F74BD8}" type="parTrans" cxnId="{1BC29262-1186-4C92-B6A8-1D673D333306}">
      <dgm:prSet/>
      <dgm:spPr/>
      <dgm:t>
        <a:bodyPr/>
        <a:lstStyle/>
        <a:p>
          <a:endParaRPr lang="en-US"/>
        </a:p>
      </dgm:t>
    </dgm:pt>
    <dgm:pt modelId="{3967DA04-B28E-407B-AFF0-CC9841427F70}" type="sibTrans" cxnId="{1BC29262-1186-4C92-B6A8-1D673D333306}">
      <dgm:prSet/>
      <dgm:spPr/>
      <dgm:t>
        <a:bodyPr/>
        <a:lstStyle/>
        <a:p>
          <a:endParaRPr lang="en-US"/>
        </a:p>
      </dgm:t>
    </dgm:pt>
    <dgm:pt modelId="{D709BEAB-222D-4089-B537-6AD0143A58B9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Evaluate the decision’s success</a:t>
          </a:r>
        </a:p>
      </dgm:t>
    </dgm:pt>
    <dgm:pt modelId="{985E4DCC-AB40-46BD-BF2C-0211E4FBAC2B}" type="parTrans" cxnId="{30BD8BC4-7696-4D65-B052-2B7FD32EF312}">
      <dgm:prSet/>
      <dgm:spPr/>
      <dgm:t>
        <a:bodyPr/>
        <a:lstStyle/>
        <a:p>
          <a:endParaRPr lang="en-US"/>
        </a:p>
      </dgm:t>
    </dgm:pt>
    <dgm:pt modelId="{45873DAE-88A7-4188-8F2C-BE8005C8ACDC}" type="sibTrans" cxnId="{30BD8BC4-7696-4D65-B052-2B7FD32EF312}">
      <dgm:prSet/>
      <dgm:spPr/>
      <dgm:t>
        <a:bodyPr/>
        <a:lstStyle/>
        <a:p>
          <a:endParaRPr lang="en-US"/>
        </a:p>
      </dgm:t>
    </dgm:pt>
    <dgm:pt modelId="{175FC7FB-F4E5-4B32-80E8-C8D43206C4B5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Make the decision </a:t>
          </a:r>
        </a:p>
      </dgm:t>
    </dgm:pt>
    <dgm:pt modelId="{8F6D995B-0B9E-4382-AF19-C984186885C8}" type="parTrans" cxnId="{0AFBEAD0-AA20-4033-AE84-E549B6C472E3}">
      <dgm:prSet/>
      <dgm:spPr/>
      <dgm:t>
        <a:bodyPr/>
        <a:lstStyle/>
        <a:p>
          <a:endParaRPr lang="en-US"/>
        </a:p>
      </dgm:t>
    </dgm:pt>
    <dgm:pt modelId="{A4FA4D63-8A5D-466B-BF07-A7528549AE1A}" type="sibTrans" cxnId="{0AFBEAD0-AA20-4033-AE84-E549B6C472E3}">
      <dgm:prSet/>
      <dgm:spPr/>
      <dgm:t>
        <a:bodyPr/>
        <a:lstStyle/>
        <a:p>
          <a:endParaRPr lang="en-US"/>
        </a:p>
      </dgm:t>
    </dgm:pt>
    <dgm:pt modelId="{ED4FEA55-9D67-4A1D-9D73-AE4D98C7C623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Weigh the pros and cons </a:t>
          </a:r>
        </a:p>
      </dgm:t>
    </dgm:pt>
    <dgm:pt modelId="{4DCAC401-215E-4D8B-82AD-3F13A6BE4596}" type="parTrans" cxnId="{100E1870-8C63-4973-A75C-CDE06A4D5A89}">
      <dgm:prSet/>
      <dgm:spPr/>
      <dgm:t>
        <a:bodyPr/>
        <a:lstStyle/>
        <a:p>
          <a:endParaRPr lang="en-US"/>
        </a:p>
      </dgm:t>
    </dgm:pt>
    <dgm:pt modelId="{DD493001-DC72-45CE-BFA6-DFE2BF2ED6E9}" type="sibTrans" cxnId="{100E1870-8C63-4973-A75C-CDE06A4D5A89}">
      <dgm:prSet/>
      <dgm:spPr/>
      <dgm:t>
        <a:bodyPr/>
        <a:lstStyle/>
        <a:p>
          <a:endParaRPr lang="en-US"/>
        </a:p>
      </dgm:t>
    </dgm:pt>
    <dgm:pt modelId="{845B4D83-2F25-475B-98A2-828BBDBC73AF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Identify alternatives </a:t>
          </a:r>
        </a:p>
      </dgm:t>
    </dgm:pt>
    <dgm:pt modelId="{8074A8EA-6564-4B3B-90A9-1CFD885C5340}" type="parTrans" cxnId="{33EBEEE8-8FF3-4EDD-8FE7-4B4C900C45BF}">
      <dgm:prSet/>
      <dgm:spPr/>
      <dgm:t>
        <a:bodyPr/>
        <a:lstStyle/>
        <a:p>
          <a:endParaRPr lang="en-US"/>
        </a:p>
      </dgm:t>
    </dgm:pt>
    <dgm:pt modelId="{BB5BE05C-62C9-4340-9273-0F016003E2B8}" type="sibTrans" cxnId="{33EBEEE8-8FF3-4EDD-8FE7-4B4C900C45BF}">
      <dgm:prSet/>
      <dgm:spPr/>
      <dgm:t>
        <a:bodyPr/>
        <a:lstStyle/>
        <a:p>
          <a:endParaRPr lang="en-US"/>
        </a:p>
      </dgm:t>
    </dgm:pt>
    <dgm:pt modelId="{4FF90ED8-7B34-4410-B456-F836911240AF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Establish decision criteria </a:t>
          </a:r>
        </a:p>
      </dgm:t>
    </dgm:pt>
    <dgm:pt modelId="{121EA893-F3B4-4D2A-97D7-8E461D7AB467}" type="parTrans" cxnId="{EB416C11-8E5F-4C44-8C40-A2D938CC4235}">
      <dgm:prSet/>
      <dgm:spPr/>
      <dgm:t>
        <a:bodyPr/>
        <a:lstStyle/>
        <a:p>
          <a:endParaRPr lang="en-US"/>
        </a:p>
      </dgm:t>
    </dgm:pt>
    <dgm:pt modelId="{65F2264B-BAB2-4A2E-956A-352869FE3B08}" type="sibTrans" cxnId="{EB416C11-8E5F-4C44-8C40-A2D938CC4235}">
      <dgm:prSet/>
      <dgm:spPr/>
      <dgm:t>
        <a:bodyPr/>
        <a:lstStyle/>
        <a:p>
          <a:endParaRPr lang="en-US"/>
        </a:p>
      </dgm:t>
    </dgm:pt>
    <dgm:pt modelId="{0755913F-3B12-402C-BD70-9515746EDC13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Select an appropriate decision-making style </a:t>
          </a:r>
        </a:p>
      </dgm:t>
    </dgm:pt>
    <dgm:pt modelId="{E104E522-CF5F-4B5E-8ADA-71EF3C8A0959}" type="parTrans" cxnId="{27B49A06-51A7-4D94-AF46-E92A8E8081CB}">
      <dgm:prSet/>
      <dgm:spPr/>
      <dgm:t>
        <a:bodyPr/>
        <a:lstStyle/>
        <a:p>
          <a:endParaRPr lang="en-US"/>
        </a:p>
      </dgm:t>
    </dgm:pt>
    <dgm:pt modelId="{BBC8C0B5-3C2E-4FE4-9114-43E9A6EBA821}" type="sibTrans" cxnId="{27B49A06-51A7-4D94-AF46-E92A8E8081CB}">
      <dgm:prSet/>
      <dgm:spPr/>
      <dgm:t>
        <a:bodyPr/>
        <a:lstStyle/>
        <a:p>
          <a:endParaRPr lang="en-US"/>
        </a:p>
      </dgm:t>
    </dgm:pt>
    <dgm:pt modelId="{134E56E7-9E4B-496C-A373-C5A0C9FE3F4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Gather the information you need </a:t>
          </a:r>
        </a:p>
      </dgm:t>
    </dgm:pt>
    <dgm:pt modelId="{8CA51965-794B-48EB-BB7B-3F58B433B34F}" type="parTrans" cxnId="{64E76E50-F797-42AC-BE47-049C4491D536}">
      <dgm:prSet/>
      <dgm:spPr/>
      <dgm:t>
        <a:bodyPr/>
        <a:lstStyle/>
        <a:p>
          <a:endParaRPr lang="en-US"/>
        </a:p>
      </dgm:t>
    </dgm:pt>
    <dgm:pt modelId="{72853D84-6985-4F3B-8417-2F562D841407}" type="sibTrans" cxnId="{64E76E50-F797-42AC-BE47-049C4491D536}">
      <dgm:prSet/>
      <dgm:spPr/>
      <dgm:t>
        <a:bodyPr/>
        <a:lstStyle/>
        <a:p>
          <a:endParaRPr lang="en-US"/>
        </a:p>
      </dgm:t>
    </dgm:pt>
    <dgm:pt modelId="{45505A26-6642-4C45-86D7-56F89589BE35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Arial" charset="0"/>
            </a:rPr>
            <a:t>Determine what you need to know </a:t>
          </a:r>
        </a:p>
      </dgm:t>
    </dgm:pt>
    <dgm:pt modelId="{20F8164A-85D7-412E-9DC4-A30DD64701A2}" type="parTrans" cxnId="{5470B140-CFEF-4E2D-9FDF-71B0CBF03181}">
      <dgm:prSet/>
      <dgm:spPr/>
      <dgm:t>
        <a:bodyPr/>
        <a:lstStyle/>
        <a:p>
          <a:endParaRPr lang="en-US"/>
        </a:p>
      </dgm:t>
    </dgm:pt>
    <dgm:pt modelId="{067FA3AE-2035-4460-9438-AE004BF5FCFF}" type="sibTrans" cxnId="{5470B140-CFEF-4E2D-9FDF-71B0CBF03181}">
      <dgm:prSet/>
      <dgm:spPr/>
      <dgm:t>
        <a:bodyPr/>
        <a:lstStyle/>
        <a:p>
          <a:endParaRPr lang="en-US"/>
        </a:p>
      </dgm:t>
    </dgm:pt>
    <dgm:pt modelId="{19686B21-9203-43A4-A189-EAB1A6D9CACF}" type="pres">
      <dgm:prSet presAssocID="{B8B3B10F-9740-45DB-9445-717476E47A16}" presName="Name0" presStyleCnt="0">
        <dgm:presLayoutVars>
          <dgm:dir/>
          <dgm:animLvl val="lvl"/>
          <dgm:resizeHandles val="exact"/>
        </dgm:presLayoutVars>
      </dgm:prSet>
      <dgm:spPr/>
    </dgm:pt>
    <dgm:pt modelId="{CF9B70E0-811F-4BB4-8E8B-4C6861CBE213}" type="pres">
      <dgm:prSet presAssocID="{87B1396C-378E-444D-8A4D-7328D8DEFF4E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7B4A1-E0C5-441E-8114-7AF57127A150}" type="pres">
      <dgm:prSet presAssocID="{3967DA04-B28E-407B-AFF0-CC9841427F70}" presName="parTxOnlySpace" presStyleCnt="0"/>
      <dgm:spPr/>
    </dgm:pt>
    <dgm:pt modelId="{6F2E3D5A-AD2D-48B9-8F1B-358AB5E3A76F}" type="pres">
      <dgm:prSet presAssocID="{45505A26-6642-4C45-86D7-56F89589BE35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CA22D-5A13-47B5-8AF1-FF987D988C46}" type="pres">
      <dgm:prSet presAssocID="{067FA3AE-2035-4460-9438-AE004BF5FCFF}" presName="parTxOnlySpace" presStyleCnt="0"/>
      <dgm:spPr/>
    </dgm:pt>
    <dgm:pt modelId="{C3C7C9D2-6692-42A3-8A7F-B396DB22C192}" type="pres">
      <dgm:prSet presAssocID="{134E56E7-9E4B-496C-A373-C5A0C9FE3F4A}" presName="parTxOnly" presStyleLbl="node1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5F4D6-82DD-4FFA-9518-3B1E204B8D88}" type="pres">
      <dgm:prSet presAssocID="{72853D84-6985-4F3B-8417-2F562D841407}" presName="parTxOnlySpace" presStyleCnt="0"/>
      <dgm:spPr/>
    </dgm:pt>
    <dgm:pt modelId="{918BD66B-A9AB-416F-8B12-C57848154649}" type="pres">
      <dgm:prSet presAssocID="{0755913F-3B12-402C-BD70-9515746EDC13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465F1-289B-4729-ADF8-88E684CA2FC1}" type="pres">
      <dgm:prSet presAssocID="{BBC8C0B5-3C2E-4FE4-9114-43E9A6EBA821}" presName="parTxOnlySpace" presStyleCnt="0"/>
      <dgm:spPr/>
    </dgm:pt>
    <dgm:pt modelId="{621938FB-A7D9-4AEF-A0AD-DA9460269566}" type="pres">
      <dgm:prSet presAssocID="{4FF90ED8-7B34-4410-B456-F836911240AF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51DCD-42E6-48B0-9711-B41E9E9B265A}" type="pres">
      <dgm:prSet presAssocID="{65F2264B-BAB2-4A2E-956A-352869FE3B08}" presName="parTxOnlySpace" presStyleCnt="0"/>
      <dgm:spPr/>
    </dgm:pt>
    <dgm:pt modelId="{D761D7EC-65F3-42B1-99DB-1A89CB25EBDE}" type="pres">
      <dgm:prSet presAssocID="{845B4D83-2F25-475B-98A2-828BBDBC73AF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9235B-693D-4A3C-BBE6-FCCD2EF7E033}" type="pres">
      <dgm:prSet presAssocID="{BB5BE05C-62C9-4340-9273-0F016003E2B8}" presName="parTxOnlySpace" presStyleCnt="0"/>
      <dgm:spPr/>
    </dgm:pt>
    <dgm:pt modelId="{B4ABF044-0754-427B-8558-37CA4D150D39}" type="pres">
      <dgm:prSet presAssocID="{ED4FEA55-9D67-4A1D-9D73-AE4D98C7C623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8B72A-CCE7-406A-BE4B-BF3C20091436}" type="pres">
      <dgm:prSet presAssocID="{DD493001-DC72-45CE-BFA6-DFE2BF2ED6E9}" presName="parTxOnlySpace" presStyleCnt="0"/>
      <dgm:spPr/>
    </dgm:pt>
    <dgm:pt modelId="{3C668C47-43B7-4875-A96D-2B9075BC3C16}" type="pres">
      <dgm:prSet presAssocID="{175FC7FB-F4E5-4B32-80E8-C8D43206C4B5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6CA5E-3A53-46F7-8EE5-88E3F3BCAF6C}" type="pres">
      <dgm:prSet presAssocID="{A4FA4D63-8A5D-466B-BF07-A7528549AE1A}" presName="parTxOnlySpace" presStyleCnt="0"/>
      <dgm:spPr/>
    </dgm:pt>
    <dgm:pt modelId="{C5D88288-2D17-4C2E-847E-F1E84ED65814}" type="pres">
      <dgm:prSet presAssocID="{D709BEAB-222D-4089-B537-6AD0143A58B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138863-47A5-46E0-85FC-7F17707FCAE0}" type="presOf" srcId="{0755913F-3B12-402C-BD70-9515746EDC13}" destId="{918BD66B-A9AB-416F-8B12-C57848154649}" srcOrd="0" destOrd="0" presId="urn:microsoft.com/office/officeart/2005/8/layout/chevron1"/>
    <dgm:cxn modelId="{5470B140-CFEF-4E2D-9FDF-71B0CBF03181}" srcId="{B8B3B10F-9740-45DB-9445-717476E47A16}" destId="{45505A26-6642-4C45-86D7-56F89589BE35}" srcOrd="1" destOrd="0" parTransId="{20F8164A-85D7-412E-9DC4-A30DD64701A2}" sibTransId="{067FA3AE-2035-4460-9438-AE004BF5FCFF}"/>
    <dgm:cxn modelId="{16CC930E-DE5F-4329-9B25-A5BB9A5A27E8}" type="presOf" srcId="{ED4FEA55-9D67-4A1D-9D73-AE4D98C7C623}" destId="{B4ABF044-0754-427B-8558-37CA4D150D39}" srcOrd="0" destOrd="0" presId="urn:microsoft.com/office/officeart/2005/8/layout/chevron1"/>
    <dgm:cxn modelId="{D0B51E71-1FF4-4C4D-9910-99501DFA171A}" type="presOf" srcId="{4FF90ED8-7B34-4410-B456-F836911240AF}" destId="{621938FB-A7D9-4AEF-A0AD-DA9460269566}" srcOrd="0" destOrd="0" presId="urn:microsoft.com/office/officeart/2005/8/layout/chevron1"/>
    <dgm:cxn modelId="{B0B287D2-F31F-401D-B570-0B0D3BF144B5}" type="presOf" srcId="{B8B3B10F-9740-45DB-9445-717476E47A16}" destId="{19686B21-9203-43A4-A189-EAB1A6D9CACF}" srcOrd="0" destOrd="0" presId="urn:microsoft.com/office/officeart/2005/8/layout/chevron1"/>
    <dgm:cxn modelId="{0AFBEAD0-AA20-4033-AE84-E549B6C472E3}" srcId="{B8B3B10F-9740-45DB-9445-717476E47A16}" destId="{175FC7FB-F4E5-4B32-80E8-C8D43206C4B5}" srcOrd="7" destOrd="0" parTransId="{8F6D995B-0B9E-4382-AF19-C984186885C8}" sibTransId="{A4FA4D63-8A5D-466B-BF07-A7528549AE1A}"/>
    <dgm:cxn modelId="{BCD112FB-2829-4D8A-8CE9-12D1C35FFFCB}" type="presOf" srcId="{134E56E7-9E4B-496C-A373-C5A0C9FE3F4A}" destId="{C3C7C9D2-6692-42A3-8A7F-B396DB22C192}" srcOrd="0" destOrd="0" presId="urn:microsoft.com/office/officeart/2005/8/layout/chevron1"/>
    <dgm:cxn modelId="{27B49A06-51A7-4D94-AF46-E92A8E8081CB}" srcId="{B8B3B10F-9740-45DB-9445-717476E47A16}" destId="{0755913F-3B12-402C-BD70-9515746EDC13}" srcOrd="3" destOrd="0" parTransId="{E104E522-CF5F-4B5E-8ADA-71EF3C8A0959}" sibTransId="{BBC8C0B5-3C2E-4FE4-9114-43E9A6EBA821}"/>
    <dgm:cxn modelId="{C315AD26-CD11-4F25-A063-DE34591347E9}" type="presOf" srcId="{87B1396C-378E-444D-8A4D-7328D8DEFF4E}" destId="{CF9B70E0-811F-4BB4-8E8B-4C6861CBE213}" srcOrd="0" destOrd="0" presId="urn:microsoft.com/office/officeart/2005/8/layout/chevron1"/>
    <dgm:cxn modelId="{1BC29262-1186-4C92-B6A8-1D673D333306}" srcId="{B8B3B10F-9740-45DB-9445-717476E47A16}" destId="{87B1396C-378E-444D-8A4D-7328D8DEFF4E}" srcOrd="0" destOrd="0" parTransId="{B0FD23B8-B4CB-43B0-9D48-8C30C7F74BD8}" sibTransId="{3967DA04-B28E-407B-AFF0-CC9841427F70}"/>
    <dgm:cxn modelId="{D7ABAECD-2009-4383-9CD2-2536F3432B04}" type="presOf" srcId="{D709BEAB-222D-4089-B537-6AD0143A58B9}" destId="{C5D88288-2D17-4C2E-847E-F1E84ED65814}" srcOrd="0" destOrd="0" presId="urn:microsoft.com/office/officeart/2005/8/layout/chevron1"/>
    <dgm:cxn modelId="{DEB2AAE2-E319-4669-83ED-916060031C9E}" type="presOf" srcId="{845B4D83-2F25-475B-98A2-828BBDBC73AF}" destId="{D761D7EC-65F3-42B1-99DB-1A89CB25EBDE}" srcOrd="0" destOrd="0" presId="urn:microsoft.com/office/officeart/2005/8/layout/chevron1"/>
    <dgm:cxn modelId="{64E76E50-F797-42AC-BE47-049C4491D536}" srcId="{B8B3B10F-9740-45DB-9445-717476E47A16}" destId="{134E56E7-9E4B-496C-A373-C5A0C9FE3F4A}" srcOrd="2" destOrd="0" parTransId="{8CA51965-794B-48EB-BB7B-3F58B433B34F}" sibTransId="{72853D84-6985-4F3B-8417-2F562D841407}"/>
    <dgm:cxn modelId="{0537B903-F33C-4D75-B3B9-E1CE2FA52394}" type="presOf" srcId="{45505A26-6642-4C45-86D7-56F89589BE35}" destId="{6F2E3D5A-AD2D-48B9-8F1B-358AB5E3A76F}" srcOrd="0" destOrd="0" presId="urn:microsoft.com/office/officeart/2005/8/layout/chevron1"/>
    <dgm:cxn modelId="{EB416C11-8E5F-4C44-8C40-A2D938CC4235}" srcId="{B8B3B10F-9740-45DB-9445-717476E47A16}" destId="{4FF90ED8-7B34-4410-B456-F836911240AF}" srcOrd="4" destOrd="0" parTransId="{121EA893-F3B4-4D2A-97D7-8E461D7AB467}" sibTransId="{65F2264B-BAB2-4A2E-956A-352869FE3B08}"/>
    <dgm:cxn modelId="{33EBEEE8-8FF3-4EDD-8FE7-4B4C900C45BF}" srcId="{B8B3B10F-9740-45DB-9445-717476E47A16}" destId="{845B4D83-2F25-475B-98A2-828BBDBC73AF}" srcOrd="5" destOrd="0" parTransId="{8074A8EA-6564-4B3B-90A9-1CFD885C5340}" sibTransId="{BB5BE05C-62C9-4340-9273-0F016003E2B8}"/>
    <dgm:cxn modelId="{30BD8BC4-7696-4D65-B052-2B7FD32EF312}" srcId="{B8B3B10F-9740-45DB-9445-717476E47A16}" destId="{D709BEAB-222D-4089-B537-6AD0143A58B9}" srcOrd="8" destOrd="0" parTransId="{985E4DCC-AB40-46BD-BF2C-0211E4FBAC2B}" sibTransId="{45873DAE-88A7-4188-8F2C-BE8005C8ACDC}"/>
    <dgm:cxn modelId="{100E1870-8C63-4973-A75C-CDE06A4D5A89}" srcId="{B8B3B10F-9740-45DB-9445-717476E47A16}" destId="{ED4FEA55-9D67-4A1D-9D73-AE4D98C7C623}" srcOrd="6" destOrd="0" parTransId="{4DCAC401-215E-4D8B-82AD-3F13A6BE4596}" sibTransId="{DD493001-DC72-45CE-BFA6-DFE2BF2ED6E9}"/>
    <dgm:cxn modelId="{D219ED76-97A5-442E-9016-009C573AD814}" type="presOf" srcId="{175FC7FB-F4E5-4B32-80E8-C8D43206C4B5}" destId="{3C668C47-43B7-4875-A96D-2B9075BC3C16}" srcOrd="0" destOrd="0" presId="urn:microsoft.com/office/officeart/2005/8/layout/chevron1"/>
    <dgm:cxn modelId="{7F3ACF92-10F9-458D-A0A4-EE6F6ED0751B}" type="presParOf" srcId="{19686B21-9203-43A4-A189-EAB1A6D9CACF}" destId="{CF9B70E0-811F-4BB4-8E8B-4C6861CBE213}" srcOrd="0" destOrd="0" presId="urn:microsoft.com/office/officeart/2005/8/layout/chevron1"/>
    <dgm:cxn modelId="{211AB735-0845-4FF3-8B77-A4576F638917}" type="presParOf" srcId="{19686B21-9203-43A4-A189-EAB1A6D9CACF}" destId="{8B47B4A1-E0C5-441E-8114-7AF57127A150}" srcOrd="1" destOrd="0" presId="urn:microsoft.com/office/officeart/2005/8/layout/chevron1"/>
    <dgm:cxn modelId="{4C2CBC9C-9037-4A6F-AADE-2ADF6A719283}" type="presParOf" srcId="{19686B21-9203-43A4-A189-EAB1A6D9CACF}" destId="{6F2E3D5A-AD2D-48B9-8F1B-358AB5E3A76F}" srcOrd="2" destOrd="0" presId="urn:microsoft.com/office/officeart/2005/8/layout/chevron1"/>
    <dgm:cxn modelId="{AFB50EC1-AE2C-48A3-8994-0491E6848AA1}" type="presParOf" srcId="{19686B21-9203-43A4-A189-EAB1A6D9CACF}" destId="{7C4CA22D-5A13-47B5-8AF1-FF987D988C46}" srcOrd="3" destOrd="0" presId="urn:microsoft.com/office/officeart/2005/8/layout/chevron1"/>
    <dgm:cxn modelId="{BE378234-AD8A-4C41-A71F-06205E7C956B}" type="presParOf" srcId="{19686B21-9203-43A4-A189-EAB1A6D9CACF}" destId="{C3C7C9D2-6692-42A3-8A7F-B396DB22C192}" srcOrd="4" destOrd="0" presId="urn:microsoft.com/office/officeart/2005/8/layout/chevron1"/>
    <dgm:cxn modelId="{FC78A437-A82C-495C-B67C-82001FB1652D}" type="presParOf" srcId="{19686B21-9203-43A4-A189-EAB1A6D9CACF}" destId="{1C45F4D6-82DD-4FFA-9518-3B1E204B8D88}" srcOrd="5" destOrd="0" presId="urn:microsoft.com/office/officeart/2005/8/layout/chevron1"/>
    <dgm:cxn modelId="{AA587FD3-7C19-47D6-BA9A-036138C8D6C9}" type="presParOf" srcId="{19686B21-9203-43A4-A189-EAB1A6D9CACF}" destId="{918BD66B-A9AB-416F-8B12-C57848154649}" srcOrd="6" destOrd="0" presId="urn:microsoft.com/office/officeart/2005/8/layout/chevron1"/>
    <dgm:cxn modelId="{6114F7DC-1288-411E-8A07-8C3BECA47E7D}" type="presParOf" srcId="{19686B21-9203-43A4-A189-EAB1A6D9CACF}" destId="{2BE465F1-289B-4729-ADF8-88E684CA2FC1}" srcOrd="7" destOrd="0" presId="urn:microsoft.com/office/officeart/2005/8/layout/chevron1"/>
    <dgm:cxn modelId="{DFE86B9F-A159-4A59-AF3C-1DD3A4CCC0BC}" type="presParOf" srcId="{19686B21-9203-43A4-A189-EAB1A6D9CACF}" destId="{621938FB-A7D9-4AEF-A0AD-DA9460269566}" srcOrd="8" destOrd="0" presId="urn:microsoft.com/office/officeart/2005/8/layout/chevron1"/>
    <dgm:cxn modelId="{6387F6BA-5633-4648-97AF-AED000D89556}" type="presParOf" srcId="{19686B21-9203-43A4-A189-EAB1A6D9CACF}" destId="{ECA51DCD-42E6-48B0-9711-B41E9E9B265A}" srcOrd="9" destOrd="0" presId="urn:microsoft.com/office/officeart/2005/8/layout/chevron1"/>
    <dgm:cxn modelId="{0177E4CC-D347-490F-8913-E4A4196C6FCC}" type="presParOf" srcId="{19686B21-9203-43A4-A189-EAB1A6D9CACF}" destId="{D761D7EC-65F3-42B1-99DB-1A89CB25EBDE}" srcOrd="10" destOrd="0" presId="urn:microsoft.com/office/officeart/2005/8/layout/chevron1"/>
    <dgm:cxn modelId="{8980F7FA-9ED3-4D60-8913-CFDF31DF08E1}" type="presParOf" srcId="{19686B21-9203-43A4-A189-EAB1A6D9CACF}" destId="{9339235B-693D-4A3C-BBE6-FCCD2EF7E033}" srcOrd="11" destOrd="0" presId="urn:microsoft.com/office/officeart/2005/8/layout/chevron1"/>
    <dgm:cxn modelId="{104D1FD8-4C11-4395-88C1-EBBF1C9AD1C2}" type="presParOf" srcId="{19686B21-9203-43A4-A189-EAB1A6D9CACF}" destId="{B4ABF044-0754-427B-8558-37CA4D150D39}" srcOrd="12" destOrd="0" presId="urn:microsoft.com/office/officeart/2005/8/layout/chevron1"/>
    <dgm:cxn modelId="{0350FBD9-74F1-4D04-8037-C61345479335}" type="presParOf" srcId="{19686B21-9203-43A4-A189-EAB1A6D9CACF}" destId="{D3D8B72A-CCE7-406A-BE4B-BF3C20091436}" srcOrd="13" destOrd="0" presId="urn:microsoft.com/office/officeart/2005/8/layout/chevron1"/>
    <dgm:cxn modelId="{3C364AE4-D305-4243-839E-424F55332D0C}" type="presParOf" srcId="{19686B21-9203-43A4-A189-EAB1A6D9CACF}" destId="{3C668C47-43B7-4875-A96D-2B9075BC3C16}" srcOrd="14" destOrd="0" presId="urn:microsoft.com/office/officeart/2005/8/layout/chevron1"/>
    <dgm:cxn modelId="{04F76DD0-8621-47A9-B9C4-E108FC09BEF5}" type="presParOf" srcId="{19686B21-9203-43A4-A189-EAB1A6D9CACF}" destId="{7336CA5E-3A53-46F7-8EE5-88E3F3BCAF6C}" srcOrd="15" destOrd="0" presId="urn:microsoft.com/office/officeart/2005/8/layout/chevron1"/>
    <dgm:cxn modelId="{D9B00DD9-EE8A-4EFD-A0DD-468E05A04B7D}" type="presParOf" srcId="{19686B21-9203-43A4-A189-EAB1A6D9CACF}" destId="{C5D88288-2D17-4C2E-847E-F1E84ED65814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CC3F4-1F99-43A8-BA95-8EA8B4F85E1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3A39B-6197-420A-9470-A5F51FAF6108}">
      <dgm:prSet phldrT="[Text]"/>
      <dgm:spPr/>
      <dgm:t>
        <a:bodyPr/>
        <a:lstStyle/>
        <a:p>
          <a:r>
            <a:rPr lang="en-US" dirty="0">
              <a:latin typeface="Calibri Light" charset="0"/>
            </a:rPr>
            <a:t>1. Top-Down Decision-Making </a:t>
          </a:r>
        </a:p>
      </dgm:t>
    </dgm:pt>
    <dgm:pt modelId="{978BD606-DB58-4C23-AADF-527A4B789F82}" type="parTrans" cxnId="{EDD90AA9-0FA0-4394-8A2B-49B729C9C3DB}">
      <dgm:prSet/>
      <dgm:spPr/>
      <dgm:t>
        <a:bodyPr/>
        <a:lstStyle/>
        <a:p>
          <a:endParaRPr lang="en-US"/>
        </a:p>
      </dgm:t>
    </dgm:pt>
    <dgm:pt modelId="{05D4AE5B-901A-4069-80B0-16DE7833E8DF}" type="sibTrans" cxnId="{EDD90AA9-0FA0-4394-8A2B-49B729C9C3DB}">
      <dgm:prSet/>
      <dgm:spPr/>
      <dgm:t>
        <a:bodyPr/>
        <a:lstStyle/>
        <a:p>
          <a:endParaRPr lang="en-US"/>
        </a:p>
      </dgm:t>
    </dgm:pt>
    <dgm:pt modelId="{B2AB8ED0-1A7C-4CDD-A3CF-C3F25A65A37B}">
      <dgm:prSet phldrT="[Text]"/>
      <dgm:spPr/>
      <dgm:t>
        <a:bodyPr/>
        <a:lstStyle/>
        <a:p>
          <a:r>
            <a:rPr lang="en-US" sz="3400" dirty="0">
              <a:latin typeface="Calibri Light" charset="0"/>
            </a:rPr>
            <a:t>2. Bottom-Up Decision-Making</a:t>
          </a:r>
        </a:p>
      </dgm:t>
    </dgm:pt>
    <dgm:pt modelId="{C8AC4EF3-EB95-40A0-A785-9F425CE15237}" type="parTrans" cxnId="{B4ACB793-A481-45C1-800C-89B0F3027E98}">
      <dgm:prSet/>
      <dgm:spPr/>
      <dgm:t>
        <a:bodyPr/>
        <a:lstStyle/>
        <a:p>
          <a:endParaRPr lang="en-US"/>
        </a:p>
      </dgm:t>
    </dgm:pt>
    <dgm:pt modelId="{A110899A-B3C8-493A-B9B5-26975519A420}" type="sibTrans" cxnId="{B4ACB793-A481-45C1-800C-89B0F3027E98}">
      <dgm:prSet/>
      <dgm:spPr/>
      <dgm:t>
        <a:bodyPr/>
        <a:lstStyle/>
        <a:p>
          <a:endParaRPr lang="en-US"/>
        </a:p>
      </dgm:t>
    </dgm:pt>
    <dgm:pt modelId="{C29113B7-8A16-4FB6-9D97-2290E57A78AC}">
      <dgm:prSet phldrT="[Text]"/>
      <dgm:spPr/>
      <dgm:t>
        <a:bodyPr/>
        <a:lstStyle/>
        <a:p>
          <a:r>
            <a:rPr lang="en-US" sz="3400" dirty="0">
              <a:latin typeface="Calibri Light" charset="0"/>
            </a:rPr>
            <a:t>3. Representative Decision-Making</a:t>
          </a:r>
        </a:p>
      </dgm:t>
    </dgm:pt>
    <dgm:pt modelId="{797E14CD-2A1E-4459-A047-CC96037723CD}" type="parTrans" cxnId="{F2C5C03B-FE6D-4D5C-9288-3B426AF084C7}">
      <dgm:prSet/>
      <dgm:spPr/>
      <dgm:t>
        <a:bodyPr/>
        <a:lstStyle/>
        <a:p>
          <a:endParaRPr lang="en-US"/>
        </a:p>
      </dgm:t>
    </dgm:pt>
    <dgm:pt modelId="{45D742E4-3020-411D-96C5-35E00D8FE8A1}" type="sibTrans" cxnId="{F2C5C03B-FE6D-4D5C-9288-3B426AF084C7}">
      <dgm:prSet/>
      <dgm:spPr/>
      <dgm:t>
        <a:bodyPr/>
        <a:lstStyle/>
        <a:p>
          <a:endParaRPr lang="en-US"/>
        </a:p>
      </dgm:t>
    </dgm:pt>
    <dgm:pt modelId="{CB830FD0-1979-40E5-A59E-4091326F9603}">
      <dgm:prSet phldrT="[Text]"/>
      <dgm:spPr/>
      <dgm:t>
        <a:bodyPr/>
        <a:lstStyle/>
        <a:p>
          <a:r>
            <a:rPr lang="en-US" sz="3400" dirty="0">
              <a:latin typeface="Calibri Light" charset="0"/>
            </a:rPr>
            <a:t>4. Quantitative vs. Qualitative Decision-Making </a:t>
          </a:r>
        </a:p>
      </dgm:t>
    </dgm:pt>
    <dgm:pt modelId="{5316EAE2-DEDF-4AE6-AFEB-11071031B9C6}" type="parTrans" cxnId="{064A1397-CA85-435D-9C80-8CFBB358D46F}">
      <dgm:prSet/>
      <dgm:spPr/>
    </dgm:pt>
    <dgm:pt modelId="{05EA2113-69C3-46F2-8826-C72652D42A44}" type="sibTrans" cxnId="{064A1397-CA85-435D-9C80-8CFBB358D46F}">
      <dgm:prSet/>
      <dgm:spPr/>
    </dgm:pt>
    <dgm:pt modelId="{CE5AE73A-22E2-4F4E-B1F7-A7059E96790C}">
      <dgm:prSet phldrT="[Text]"/>
      <dgm:spPr/>
      <dgm:t>
        <a:bodyPr/>
        <a:lstStyle/>
        <a:p>
          <a:endParaRPr lang="en-US" dirty="0"/>
        </a:p>
      </dgm:t>
    </dgm:pt>
    <dgm:pt modelId="{6984A06D-5283-45B6-83C8-5AE8AAE89090}" type="parTrans" cxnId="{FDD26D1F-67CA-4230-81EF-C7AD63F85ABE}">
      <dgm:prSet/>
      <dgm:spPr/>
    </dgm:pt>
    <dgm:pt modelId="{1E572949-3575-4F84-87B7-0588A8768EB6}" type="sibTrans" cxnId="{FDD26D1F-67CA-4230-81EF-C7AD63F85ABE}">
      <dgm:prSet/>
      <dgm:spPr/>
    </dgm:pt>
    <dgm:pt modelId="{87AA81CB-1A3E-4646-BAC3-6B3395372021}" type="pres">
      <dgm:prSet presAssocID="{F93CC3F4-1F99-43A8-BA95-8EA8B4F85E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AF2CE-6194-457A-AF22-41A5C83CCA37}" type="pres">
      <dgm:prSet presAssocID="{F523A39B-6197-420A-9470-A5F51FAF61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03781-4FE9-4FBC-93B5-4A2CCF2B57F5}" type="pres">
      <dgm:prSet presAssocID="{05D4AE5B-901A-4069-80B0-16DE7833E8DF}" presName="sibTrans" presStyleCnt="0"/>
      <dgm:spPr/>
    </dgm:pt>
    <dgm:pt modelId="{4828C96D-7D42-40FE-8E29-46978532E3BB}" type="pres">
      <dgm:prSet presAssocID="{B2AB8ED0-1A7C-4CDD-A3CF-C3F25A65A3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AE818-A165-403C-9BD9-2765727104E0}" type="pres">
      <dgm:prSet presAssocID="{A110899A-B3C8-493A-B9B5-26975519A420}" presName="sibTrans" presStyleCnt="0"/>
      <dgm:spPr/>
    </dgm:pt>
    <dgm:pt modelId="{20E63D7B-34B8-4187-B9A5-04C389947CFC}" type="pres">
      <dgm:prSet presAssocID="{C29113B7-8A16-4FB6-9D97-2290E57A78A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6E079-2E78-4E37-B6DB-AB3DD7ACFD79}" type="pres">
      <dgm:prSet presAssocID="{45D742E4-3020-411D-96C5-35E00D8FE8A1}" presName="sibTrans" presStyleCnt="0"/>
      <dgm:spPr/>
    </dgm:pt>
    <dgm:pt modelId="{7DB3B73B-E97F-4C92-93F6-5C2299FD98CA}" type="pres">
      <dgm:prSet presAssocID="{CB830FD0-1979-40E5-A59E-4091326F96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26D1F-67CA-4230-81EF-C7AD63F85ABE}" srcId="{CB830FD0-1979-40E5-A59E-4091326F9603}" destId="{CE5AE73A-22E2-4F4E-B1F7-A7059E96790C}" srcOrd="0" destOrd="0" parTransId="{6984A06D-5283-45B6-83C8-5AE8AAE89090}" sibTransId="{1E572949-3575-4F84-87B7-0588A8768EB6}"/>
    <dgm:cxn modelId="{9DFDEE27-1052-40E0-A862-37307212D8D7}" type="presOf" srcId="{F93CC3F4-1F99-43A8-BA95-8EA8B4F85E18}" destId="{87AA81CB-1A3E-4646-BAC3-6B3395372021}" srcOrd="0" destOrd="0" presId="urn:microsoft.com/office/officeart/2005/8/layout/hList6"/>
    <dgm:cxn modelId="{E2747BB6-F999-402F-AB07-1F82170CC71F}" type="presOf" srcId="{B2AB8ED0-1A7C-4CDD-A3CF-C3F25A65A37B}" destId="{4828C96D-7D42-40FE-8E29-46978532E3BB}" srcOrd="0" destOrd="0" presId="urn:microsoft.com/office/officeart/2005/8/layout/hList6"/>
    <dgm:cxn modelId="{064A1397-CA85-435D-9C80-8CFBB358D46F}" srcId="{F93CC3F4-1F99-43A8-BA95-8EA8B4F85E18}" destId="{CB830FD0-1979-40E5-A59E-4091326F9603}" srcOrd="3" destOrd="0" parTransId="{5316EAE2-DEDF-4AE6-AFEB-11071031B9C6}" sibTransId="{05EA2113-69C3-46F2-8826-C72652D42A44}"/>
    <dgm:cxn modelId="{B4ACB793-A481-45C1-800C-89B0F3027E98}" srcId="{F93CC3F4-1F99-43A8-BA95-8EA8B4F85E18}" destId="{B2AB8ED0-1A7C-4CDD-A3CF-C3F25A65A37B}" srcOrd="1" destOrd="0" parTransId="{C8AC4EF3-EB95-40A0-A785-9F425CE15237}" sibTransId="{A110899A-B3C8-493A-B9B5-26975519A420}"/>
    <dgm:cxn modelId="{F61F7B58-546D-4330-A67A-7D2BD720D7A3}" type="presOf" srcId="{CB830FD0-1979-40E5-A59E-4091326F9603}" destId="{7DB3B73B-E97F-4C92-93F6-5C2299FD98CA}" srcOrd="0" destOrd="0" presId="urn:microsoft.com/office/officeart/2005/8/layout/hList6"/>
    <dgm:cxn modelId="{EDD90AA9-0FA0-4394-8A2B-49B729C9C3DB}" srcId="{F93CC3F4-1F99-43A8-BA95-8EA8B4F85E18}" destId="{F523A39B-6197-420A-9470-A5F51FAF6108}" srcOrd="0" destOrd="0" parTransId="{978BD606-DB58-4C23-AADF-527A4B789F82}" sibTransId="{05D4AE5B-901A-4069-80B0-16DE7833E8DF}"/>
    <dgm:cxn modelId="{DEFEE123-1F6E-4F88-A411-F7EC7E639AE7}" type="presOf" srcId="{F523A39B-6197-420A-9470-A5F51FAF6108}" destId="{A8EAF2CE-6194-457A-AF22-41A5C83CCA37}" srcOrd="0" destOrd="0" presId="urn:microsoft.com/office/officeart/2005/8/layout/hList6"/>
    <dgm:cxn modelId="{BF5AFCF2-9FE0-446F-80D2-70B27E3B1F60}" type="presOf" srcId="{C29113B7-8A16-4FB6-9D97-2290E57A78AC}" destId="{20E63D7B-34B8-4187-B9A5-04C389947CFC}" srcOrd="0" destOrd="0" presId="urn:microsoft.com/office/officeart/2005/8/layout/hList6"/>
    <dgm:cxn modelId="{F2C5C03B-FE6D-4D5C-9288-3B426AF084C7}" srcId="{F93CC3F4-1F99-43A8-BA95-8EA8B4F85E18}" destId="{C29113B7-8A16-4FB6-9D97-2290E57A78AC}" srcOrd="2" destOrd="0" parTransId="{797E14CD-2A1E-4459-A047-CC96037723CD}" sibTransId="{45D742E4-3020-411D-96C5-35E00D8FE8A1}"/>
    <dgm:cxn modelId="{534CFBAB-A7A8-4164-9DD0-9B089B6E962E}" type="presOf" srcId="{CE5AE73A-22E2-4F4E-B1F7-A7059E96790C}" destId="{7DB3B73B-E97F-4C92-93F6-5C2299FD98CA}" srcOrd="0" destOrd="1" presId="urn:microsoft.com/office/officeart/2005/8/layout/hList6"/>
    <dgm:cxn modelId="{000A7C84-C92B-4C96-8E03-4EF58B833624}" type="presParOf" srcId="{87AA81CB-1A3E-4646-BAC3-6B3395372021}" destId="{A8EAF2CE-6194-457A-AF22-41A5C83CCA37}" srcOrd="0" destOrd="0" presId="urn:microsoft.com/office/officeart/2005/8/layout/hList6"/>
    <dgm:cxn modelId="{CB993ECA-4CBE-485E-A1CB-762FEA809156}" type="presParOf" srcId="{87AA81CB-1A3E-4646-BAC3-6B3395372021}" destId="{CBF03781-4FE9-4FBC-93B5-4A2CCF2B57F5}" srcOrd="1" destOrd="0" presId="urn:microsoft.com/office/officeart/2005/8/layout/hList6"/>
    <dgm:cxn modelId="{DB37E9DF-D259-4113-8583-B89D3C662124}" type="presParOf" srcId="{87AA81CB-1A3E-4646-BAC3-6B3395372021}" destId="{4828C96D-7D42-40FE-8E29-46978532E3BB}" srcOrd="2" destOrd="0" presId="urn:microsoft.com/office/officeart/2005/8/layout/hList6"/>
    <dgm:cxn modelId="{3FAEA1D1-7399-4169-85AC-7329B85F9D32}" type="presParOf" srcId="{87AA81CB-1A3E-4646-BAC3-6B3395372021}" destId="{922AE818-A165-403C-9BD9-2765727104E0}" srcOrd="3" destOrd="0" presId="urn:microsoft.com/office/officeart/2005/8/layout/hList6"/>
    <dgm:cxn modelId="{DB931167-BF48-40B7-A9E3-CF0289AA7B67}" type="presParOf" srcId="{87AA81CB-1A3E-4646-BAC3-6B3395372021}" destId="{20E63D7B-34B8-4187-B9A5-04C389947CFC}" srcOrd="4" destOrd="0" presId="urn:microsoft.com/office/officeart/2005/8/layout/hList6"/>
    <dgm:cxn modelId="{0CED86BD-FFE4-47D1-86D8-753A6DE00C63}" type="presParOf" srcId="{87AA81CB-1A3E-4646-BAC3-6B3395372021}" destId="{75F6E079-2E78-4E37-B6DB-AB3DD7ACFD79}" srcOrd="5" destOrd="0" presId="urn:microsoft.com/office/officeart/2005/8/layout/hList6"/>
    <dgm:cxn modelId="{AE8BAD9D-3047-4182-86E5-D8E4F1CF7052}" type="presParOf" srcId="{87AA81CB-1A3E-4646-BAC3-6B3395372021}" destId="{7DB3B73B-E97F-4C92-93F6-5C2299FD98C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349D2-2499-4945-9E6B-0B1BED6F8296}">
      <dsp:nvSpPr>
        <dsp:cNvPr id="0" name=""/>
        <dsp:cNvSpPr/>
      </dsp:nvSpPr>
      <dsp:spPr>
        <a:xfrm>
          <a:off x="770942" y="0"/>
          <a:ext cx="8737351" cy="3657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678FA-C033-4590-9228-079B048076C3}">
      <dsp:nvSpPr>
        <dsp:cNvPr id="0" name=""/>
        <dsp:cNvSpPr/>
      </dsp:nvSpPr>
      <dsp:spPr>
        <a:xfrm>
          <a:off x="878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Define the problem </a:t>
          </a:r>
        </a:p>
      </dsp:txBody>
      <dsp:txXfrm>
        <a:off x="69605" y="1166006"/>
        <a:ext cx="1270420" cy="1325586"/>
      </dsp:txXfrm>
    </dsp:sp>
    <dsp:sp modelId="{1F61FEA9-E8C8-4500-9E19-E6E4888918BE}">
      <dsp:nvSpPr>
        <dsp:cNvPr id="0" name=""/>
        <dsp:cNvSpPr/>
      </dsp:nvSpPr>
      <dsp:spPr>
        <a:xfrm>
          <a:off x="1479146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State and check your assumptions </a:t>
          </a:r>
        </a:p>
      </dsp:txBody>
      <dsp:txXfrm>
        <a:off x="1547873" y="1166006"/>
        <a:ext cx="1270420" cy="1325586"/>
      </dsp:txXfrm>
    </dsp:sp>
    <dsp:sp modelId="{67AD6AC8-D51F-4D26-9EEA-14AFB0BA881A}">
      <dsp:nvSpPr>
        <dsp:cNvPr id="0" name=""/>
        <dsp:cNvSpPr/>
      </dsp:nvSpPr>
      <dsp:spPr>
        <a:xfrm>
          <a:off x="2957413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Collect information </a:t>
          </a:r>
        </a:p>
      </dsp:txBody>
      <dsp:txXfrm>
        <a:off x="3026140" y="1166006"/>
        <a:ext cx="1270420" cy="1325586"/>
      </dsp:txXfrm>
    </dsp:sp>
    <dsp:sp modelId="{313D3C7B-F9DA-42C2-A869-DDE2045B60DF}">
      <dsp:nvSpPr>
        <dsp:cNvPr id="0" name=""/>
        <dsp:cNvSpPr/>
      </dsp:nvSpPr>
      <dsp:spPr>
        <a:xfrm>
          <a:off x="4435681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Analyze the information </a:t>
          </a:r>
        </a:p>
      </dsp:txBody>
      <dsp:txXfrm>
        <a:off x="4504408" y="1166006"/>
        <a:ext cx="1270420" cy="1325586"/>
      </dsp:txXfrm>
    </dsp:sp>
    <dsp:sp modelId="{E7AE69AC-F366-48EA-8867-7E43D9DD9A44}">
      <dsp:nvSpPr>
        <dsp:cNvPr id="0" name=""/>
        <dsp:cNvSpPr/>
      </dsp:nvSpPr>
      <dsp:spPr>
        <a:xfrm>
          <a:off x="5913949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Determine possible solutions </a:t>
          </a:r>
        </a:p>
      </dsp:txBody>
      <dsp:txXfrm>
        <a:off x="5982676" y="1166006"/>
        <a:ext cx="1270420" cy="1325586"/>
      </dsp:txXfrm>
    </dsp:sp>
    <dsp:sp modelId="{D073F779-BD29-457D-9853-282894F5754C}">
      <dsp:nvSpPr>
        <dsp:cNvPr id="0" name=""/>
        <dsp:cNvSpPr/>
      </dsp:nvSpPr>
      <dsp:spPr>
        <a:xfrm>
          <a:off x="7392216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Select and implement a solution </a:t>
          </a:r>
        </a:p>
      </dsp:txBody>
      <dsp:txXfrm>
        <a:off x="7460943" y="1166006"/>
        <a:ext cx="1270420" cy="1325586"/>
      </dsp:txXfrm>
    </dsp:sp>
    <dsp:sp modelId="{5500C70B-0263-4701-8350-35A7480201BF}">
      <dsp:nvSpPr>
        <dsp:cNvPr id="0" name=""/>
        <dsp:cNvSpPr/>
      </dsp:nvSpPr>
      <dsp:spPr>
        <a:xfrm>
          <a:off x="8870484" y="1097279"/>
          <a:ext cx="1407874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  <a:latin typeface="Arial" charset="0"/>
            </a:rPr>
            <a:t>Evaluate the solution</a:t>
          </a:r>
        </a:p>
      </dsp:txBody>
      <dsp:txXfrm>
        <a:off x="8939211" y="1166006"/>
        <a:ext cx="1270420" cy="1325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B70E0-811F-4BB4-8E8B-4C6861CBE213}">
      <dsp:nvSpPr>
        <dsp:cNvPr id="0" name=""/>
        <dsp:cNvSpPr/>
      </dsp:nvSpPr>
      <dsp:spPr>
        <a:xfrm>
          <a:off x="138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Pinpoint your objective </a:t>
          </a:r>
        </a:p>
      </dsp:txBody>
      <dsp:txXfrm>
        <a:off x="277286" y="2987113"/>
        <a:ext cx="831442" cy="554295"/>
      </dsp:txXfrm>
    </dsp:sp>
    <dsp:sp modelId="{6F2E3D5A-AD2D-48B9-8F1B-358AB5E3A76F}">
      <dsp:nvSpPr>
        <dsp:cNvPr id="0" name=""/>
        <dsp:cNvSpPr/>
      </dsp:nvSpPr>
      <dsp:spPr>
        <a:xfrm>
          <a:off x="1247302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Determine what you need to know </a:t>
          </a:r>
        </a:p>
      </dsp:txBody>
      <dsp:txXfrm>
        <a:off x="1524450" y="2987113"/>
        <a:ext cx="831442" cy="554295"/>
      </dsp:txXfrm>
    </dsp:sp>
    <dsp:sp modelId="{C3C7C9D2-6692-42A3-8A7F-B396DB22C192}">
      <dsp:nvSpPr>
        <dsp:cNvPr id="0" name=""/>
        <dsp:cNvSpPr/>
      </dsp:nvSpPr>
      <dsp:spPr>
        <a:xfrm>
          <a:off x="2494466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Gather the information you need </a:t>
          </a:r>
        </a:p>
      </dsp:txBody>
      <dsp:txXfrm>
        <a:off x="2771614" y="2987113"/>
        <a:ext cx="831442" cy="554295"/>
      </dsp:txXfrm>
    </dsp:sp>
    <dsp:sp modelId="{918BD66B-A9AB-416F-8B12-C57848154649}">
      <dsp:nvSpPr>
        <dsp:cNvPr id="0" name=""/>
        <dsp:cNvSpPr/>
      </dsp:nvSpPr>
      <dsp:spPr>
        <a:xfrm>
          <a:off x="3741629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Select an appropriate decision-making style </a:t>
          </a:r>
        </a:p>
      </dsp:txBody>
      <dsp:txXfrm>
        <a:off x="4018777" y="2987113"/>
        <a:ext cx="831442" cy="554295"/>
      </dsp:txXfrm>
    </dsp:sp>
    <dsp:sp modelId="{621938FB-A7D9-4AEF-A0AD-DA9460269566}">
      <dsp:nvSpPr>
        <dsp:cNvPr id="0" name=""/>
        <dsp:cNvSpPr/>
      </dsp:nvSpPr>
      <dsp:spPr>
        <a:xfrm>
          <a:off x="4988793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Establish decision criteria </a:t>
          </a:r>
        </a:p>
      </dsp:txBody>
      <dsp:txXfrm>
        <a:off x="5265941" y="2987113"/>
        <a:ext cx="831442" cy="554295"/>
      </dsp:txXfrm>
    </dsp:sp>
    <dsp:sp modelId="{D761D7EC-65F3-42B1-99DB-1A89CB25EBDE}">
      <dsp:nvSpPr>
        <dsp:cNvPr id="0" name=""/>
        <dsp:cNvSpPr/>
      </dsp:nvSpPr>
      <dsp:spPr>
        <a:xfrm>
          <a:off x="6235957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Identify alternatives </a:t>
          </a:r>
        </a:p>
      </dsp:txBody>
      <dsp:txXfrm>
        <a:off x="6513105" y="2987113"/>
        <a:ext cx="831442" cy="554295"/>
      </dsp:txXfrm>
    </dsp:sp>
    <dsp:sp modelId="{B4ABF044-0754-427B-8558-37CA4D150D39}">
      <dsp:nvSpPr>
        <dsp:cNvPr id="0" name=""/>
        <dsp:cNvSpPr/>
      </dsp:nvSpPr>
      <dsp:spPr>
        <a:xfrm>
          <a:off x="7483121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Weigh the pros and cons </a:t>
          </a:r>
        </a:p>
      </dsp:txBody>
      <dsp:txXfrm>
        <a:off x="7760269" y="2987113"/>
        <a:ext cx="831442" cy="554295"/>
      </dsp:txXfrm>
    </dsp:sp>
    <dsp:sp modelId="{3C668C47-43B7-4875-A96D-2B9075BC3C16}">
      <dsp:nvSpPr>
        <dsp:cNvPr id="0" name=""/>
        <dsp:cNvSpPr/>
      </dsp:nvSpPr>
      <dsp:spPr>
        <a:xfrm>
          <a:off x="8730285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Make the decision </a:t>
          </a:r>
        </a:p>
      </dsp:txBody>
      <dsp:txXfrm>
        <a:off x="9007433" y="2987113"/>
        <a:ext cx="831442" cy="554295"/>
      </dsp:txXfrm>
    </dsp:sp>
    <dsp:sp modelId="{C5D88288-2D17-4C2E-847E-F1E84ED65814}">
      <dsp:nvSpPr>
        <dsp:cNvPr id="0" name=""/>
        <dsp:cNvSpPr/>
      </dsp:nvSpPr>
      <dsp:spPr>
        <a:xfrm>
          <a:off x="9977448" y="2987113"/>
          <a:ext cx="1385737" cy="554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rgbClr val="000000"/>
              </a:solidFill>
              <a:latin typeface="Arial" charset="0"/>
            </a:rPr>
            <a:t>Evaluate the decision’s success</a:t>
          </a:r>
        </a:p>
      </dsp:txBody>
      <dsp:txXfrm>
        <a:off x="10254596" y="2987113"/>
        <a:ext cx="831442" cy="554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AF2CE-6194-457A-AF22-41A5C83CCA37}">
      <dsp:nvSpPr>
        <dsp:cNvPr id="0" name=""/>
        <dsp:cNvSpPr/>
      </dsp:nvSpPr>
      <dsp:spPr>
        <a:xfrm rot="16200000">
          <a:off x="-733207" y="735401"/>
          <a:ext cx="3623753" cy="215294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47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 Light" charset="0"/>
            </a:rPr>
            <a:t>1. Top-Down Decision-Making </a:t>
          </a:r>
        </a:p>
      </dsp:txBody>
      <dsp:txXfrm rot="5400000">
        <a:off x="2195" y="724750"/>
        <a:ext cx="2152949" cy="2174251"/>
      </dsp:txXfrm>
    </dsp:sp>
    <dsp:sp modelId="{4828C96D-7D42-40FE-8E29-46978532E3BB}">
      <dsp:nvSpPr>
        <dsp:cNvPr id="0" name=""/>
        <dsp:cNvSpPr/>
      </dsp:nvSpPr>
      <dsp:spPr>
        <a:xfrm rot="16200000">
          <a:off x="1581212" y="735401"/>
          <a:ext cx="3623753" cy="215294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47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 Light" charset="0"/>
            </a:rPr>
            <a:t>2. Bottom-Up Decision-Making</a:t>
          </a:r>
        </a:p>
      </dsp:txBody>
      <dsp:txXfrm rot="5400000">
        <a:off x="2316614" y="724750"/>
        <a:ext cx="2152949" cy="2174251"/>
      </dsp:txXfrm>
    </dsp:sp>
    <dsp:sp modelId="{20E63D7B-34B8-4187-B9A5-04C389947CFC}">
      <dsp:nvSpPr>
        <dsp:cNvPr id="0" name=""/>
        <dsp:cNvSpPr/>
      </dsp:nvSpPr>
      <dsp:spPr>
        <a:xfrm rot="16200000">
          <a:off x="3895633" y="735401"/>
          <a:ext cx="3623753" cy="215294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47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 Light" charset="0"/>
            </a:rPr>
            <a:t>3. Representative Decision-Making</a:t>
          </a:r>
        </a:p>
      </dsp:txBody>
      <dsp:txXfrm rot="5400000">
        <a:off x="4631035" y="724750"/>
        <a:ext cx="2152949" cy="2174251"/>
      </dsp:txXfrm>
    </dsp:sp>
    <dsp:sp modelId="{7DB3B73B-E97F-4C92-93F6-5C2299FD98CA}">
      <dsp:nvSpPr>
        <dsp:cNvPr id="0" name=""/>
        <dsp:cNvSpPr/>
      </dsp:nvSpPr>
      <dsp:spPr>
        <a:xfrm rot="16200000">
          <a:off x="6210053" y="735401"/>
          <a:ext cx="3623753" cy="215294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476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 Light" charset="0"/>
            </a:rPr>
            <a:t>4. Quantitative vs. Qualitative Decision-Making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 rot="5400000">
        <a:off x="6945455" y="724750"/>
        <a:ext cx="2152949" cy="217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25A2245-C070-4539-A058-2F1309A7036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F18CA77-CE0E-4954-B0C9-2EFFF9B7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185216B-6891-46C5-B638-9CB27ED6E7FC}" type="datetimeFigureOut">
              <a:rPr lang="en-US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779444F-4B9F-4E27-B981-4E9D42A2DD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4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70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0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8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8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7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64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9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9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3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7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8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0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3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2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4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1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8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44F-4B9F-4E27-B981-4E9D42A2DDC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raz.com/tdecision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charset="0"/>
              </a:rPr>
              <a:t>NC CTE 3.02: Utilize critical-thinking skills to determine best options/outcomes.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 charset="0"/>
              </a:rPr>
              <a:t>Make Decisions to Solve Problems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Quantitative vs. Qualitative </a:t>
            </a:r>
            <a:r>
              <a:rPr lang="en-US" dirty="0">
                <a:solidFill>
                  <a:srgbClr val="000000"/>
                </a:solidFill>
                <a:latin typeface="Calibri Light"/>
              </a:rPr>
              <a:t>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91806"/>
            <a:ext cx="5181600" cy="4285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Calibri" charset="0"/>
              </a:rPr>
              <a:t>Quantitative</a:t>
            </a:r>
          </a:p>
          <a:p>
            <a:r>
              <a:rPr lang="en-US" dirty="0"/>
              <a:t>Use of </a:t>
            </a:r>
            <a:r>
              <a:rPr lang="en-US" dirty="0">
                <a:latin typeface="Calibri" charset="0"/>
              </a:rPr>
              <a:t>facts and numbers in order to come up with a decision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/>
              <a:t>Qualitative</a:t>
            </a:r>
          </a:p>
          <a:p>
            <a:r>
              <a:rPr lang="en-US" dirty="0">
                <a:latin typeface="Calibri" charset="0"/>
              </a:rPr>
              <a:t>Focuses on experience and considers other aspects, such as employee feelings and customer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01017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Factors Influencing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Setting up a system</a:t>
            </a:r>
          </a:p>
          <a:p>
            <a:pPr lvl="1"/>
            <a:r>
              <a:rPr lang="en-US" dirty="0">
                <a:latin typeface="Calibri" charset="0"/>
              </a:rPr>
              <a:t> Maintain a constructive environment and open mind, allowing everyone to contribute.</a:t>
            </a:r>
          </a:p>
          <a:p>
            <a:r>
              <a:rPr lang="en-US" dirty="0"/>
              <a:t>Generating the best alternatives</a:t>
            </a:r>
          </a:p>
          <a:p>
            <a:pPr lvl="1"/>
            <a:r>
              <a:rPr lang="en-US" dirty="0">
                <a:latin typeface="Calibri" charset="0"/>
              </a:rPr>
              <a:t>Examine all possible alternatives</a:t>
            </a:r>
          </a:p>
          <a:p>
            <a:r>
              <a:rPr lang="en-US" dirty="0">
                <a:latin typeface="Calibri" charset="0"/>
              </a:rPr>
              <a:t>Checking the decision</a:t>
            </a:r>
          </a:p>
          <a:p>
            <a:pPr lvl="1"/>
            <a:r>
              <a:rPr lang="en-US" dirty="0">
                <a:latin typeface="Calibri" charset="0"/>
              </a:rPr>
              <a:t>Check or test decisions before fully implementing them</a:t>
            </a:r>
          </a:p>
          <a:p>
            <a:r>
              <a:rPr lang="en-US" dirty="0">
                <a:latin typeface="Calibri" charset="0"/>
              </a:rPr>
              <a:t>Communicating the decision</a:t>
            </a:r>
          </a:p>
          <a:p>
            <a:pPr lvl="1"/>
            <a:r>
              <a:rPr lang="en-US" dirty="0">
                <a:latin typeface="Calibri" charset="0"/>
              </a:rPr>
              <a:t>Communicate decision to the organization, shareholders and other people involved with the company</a:t>
            </a:r>
          </a:p>
        </p:txBody>
      </p:sp>
    </p:spTree>
    <p:extLst>
      <p:ext uri="{BB962C8B-B14F-4D97-AF65-F5344CB8AC3E}">
        <p14:creationId xmlns:p14="http://schemas.microsoft.com/office/powerpoint/2010/main" val="396499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 the Decision-making Process using an example</a:t>
            </a:r>
          </a:p>
        </p:txBody>
      </p:sp>
    </p:spTree>
    <p:extLst>
      <p:ext uri="{BB962C8B-B14F-4D97-AF65-F5344CB8AC3E}">
        <p14:creationId xmlns:p14="http://schemas.microsoft.com/office/powerpoint/2010/main" val="3689717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Pinpoint your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Purchase a new pair of Jeans</a:t>
            </a:r>
          </a:p>
        </p:txBody>
      </p:sp>
    </p:spTree>
    <p:extLst>
      <p:ext uri="{BB962C8B-B14F-4D97-AF65-F5344CB8AC3E}">
        <p14:creationId xmlns:p14="http://schemas.microsoft.com/office/powerpoint/2010/main" val="427720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Determine what you need to know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How much do I have to spend?</a:t>
            </a:r>
          </a:p>
          <a:p>
            <a:r>
              <a:rPr lang="en-US" sz="3600" dirty="0"/>
              <a:t>What size do I need?</a:t>
            </a:r>
          </a:p>
          <a:p>
            <a:r>
              <a:rPr lang="en-US" sz="3600" dirty="0"/>
              <a:t>Where do I want to shop?</a:t>
            </a:r>
          </a:p>
        </p:txBody>
      </p:sp>
    </p:spTree>
    <p:extLst>
      <p:ext uri="{BB962C8B-B14F-4D97-AF65-F5344CB8AC3E}">
        <p14:creationId xmlns:p14="http://schemas.microsoft.com/office/powerpoint/2010/main" val="1675759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Gather the information you need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 have $60 saved</a:t>
            </a:r>
          </a:p>
          <a:p>
            <a:r>
              <a:rPr lang="en-US" dirty="0"/>
              <a:t>I need size 8</a:t>
            </a:r>
          </a:p>
          <a:p>
            <a:r>
              <a:rPr lang="en-US" dirty="0"/>
              <a:t>I usually shop at American Eagle, </a:t>
            </a:r>
            <a:r>
              <a:rPr lang="en-US" dirty="0" err="1"/>
              <a:t>Aeropostale</a:t>
            </a:r>
            <a:r>
              <a:rPr lang="en-US" dirty="0"/>
              <a:t> or Hollister </a:t>
            </a:r>
          </a:p>
        </p:txBody>
      </p:sp>
    </p:spTree>
    <p:extLst>
      <p:ext uri="{BB962C8B-B14F-4D97-AF65-F5344CB8AC3E}">
        <p14:creationId xmlns:p14="http://schemas.microsoft.com/office/powerpoint/2010/main" val="73609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Select an appropriate decision-making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 Light" charset="0"/>
              </a:rPr>
              <a:t>Quantitative Decision-making style</a:t>
            </a:r>
          </a:p>
          <a:p>
            <a:pPr lvl="1"/>
            <a:r>
              <a:rPr lang="en-US" dirty="0">
                <a:latin typeface="Calibri Light" charset="0"/>
              </a:rPr>
              <a:t>I will use facts and data to make my decision</a:t>
            </a:r>
          </a:p>
        </p:txBody>
      </p:sp>
    </p:spTree>
    <p:extLst>
      <p:ext uri="{BB962C8B-B14F-4D97-AF65-F5344CB8AC3E}">
        <p14:creationId xmlns:p14="http://schemas.microsoft.com/office/powerpoint/2010/main" val="169715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Establish decision criteria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Size</a:t>
            </a:r>
          </a:p>
          <a:p>
            <a:r>
              <a:rPr lang="en-US" sz="3600" dirty="0"/>
              <a:t>Price</a:t>
            </a:r>
          </a:p>
          <a:p>
            <a:r>
              <a:rPr lang="en-US" sz="3600" dirty="0"/>
              <a:t>Style</a:t>
            </a:r>
          </a:p>
          <a:p>
            <a:r>
              <a:rPr lang="en-US" sz="3600" dirty="0"/>
              <a:t>Color</a:t>
            </a:r>
          </a:p>
        </p:txBody>
      </p:sp>
    </p:spTree>
    <p:extLst>
      <p:ext uri="{BB962C8B-B14F-4D97-AF65-F5344CB8AC3E}">
        <p14:creationId xmlns:p14="http://schemas.microsoft.com/office/powerpoint/2010/main" val="4237091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Identify alternatives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361198"/>
              </p:ext>
            </p:extLst>
          </p:nvPr>
        </p:nvGraphicFramePr>
        <p:xfrm>
          <a:off x="704490" y="1840301"/>
          <a:ext cx="10696056" cy="3481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014">
                  <a:extLst>
                    <a:ext uri="{9D8B030D-6E8A-4147-A177-3AD203B41FA5}">
                      <a16:colId xmlns:a16="http://schemas.microsoft.com/office/drawing/2014/main" xmlns="" val="2120419414"/>
                    </a:ext>
                  </a:extLst>
                </a:gridCol>
                <a:gridCol w="2674014">
                  <a:extLst>
                    <a:ext uri="{9D8B030D-6E8A-4147-A177-3AD203B41FA5}">
                      <a16:colId xmlns:a16="http://schemas.microsoft.com/office/drawing/2014/main" xmlns="" val="1923889959"/>
                    </a:ext>
                  </a:extLst>
                </a:gridCol>
                <a:gridCol w="2674014">
                  <a:extLst>
                    <a:ext uri="{9D8B030D-6E8A-4147-A177-3AD203B41FA5}">
                      <a16:colId xmlns:a16="http://schemas.microsoft.com/office/drawing/2014/main" xmlns="" val="2918171755"/>
                    </a:ext>
                  </a:extLst>
                </a:gridCol>
                <a:gridCol w="2674014">
                  <a:extLst>
                    <a:ext uri="{9D8B030D-6E8A-4147-A177-3AD203B41FA5}">
                      <a16:colId xmlns:a16="http://schemas.microsoft.com/office/drawing/2014/main" xmlns="" val="1068620536"/>
                    </a:ext>
                  </a:extLst>
                </a:gridCol>
              </a:tblGrid>
              <a:tr h="720211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FFFF"/>
                          </a:solidFill>
                          <a:latin typeface="Calibri" charset="0"/>
                        </a:rPr>
                        <a:t>Hollister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American Eagle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Aeropostale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6457626"/>
                  </a:ext>
                </a:extLst>
              </a:tr>
              <a:tr h="690204"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charset="0"/>
                        </a:rPr>
                        <a:t>0-18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85953"/>
                  </a:ext>
                </a:extLst>
              </a:tr>
              <a:tr h="690204">
                <a:tc>
                  <a:txBody>
                    <a:bodyPr/>
                    <a:lstStyle/>
                    <a:p>
                      <a:r>
                        <a:rPr lang="en-US" dirty="0"/>
                        <a:t>Avg.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037245"/>
                  </a:ext>
                </a:extLst>
              </a:tr>
              <a:tr h="690204"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Styles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Styles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Styles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0425306"/>
                  </a:ext>
                </a:extLst>
              </a:tr>
              <a:tr h="690204"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703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499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Weigh the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All three have the size that I need.</a:t>
            </a:r>
          </a:p>
          <a:p>
            <a:r>
              <a:rPr lang="en-US" dirty="0"/>
              <a:t>I can't afford the Hollister jeans because I will need additional money for taxes.</a:t>
            </a:r>
          </a:p>
          <a:p>
            <a:r>
              <a:rPr lang="en-US" dirty="0"/>
              <a:t>American Eagle has a better variety of styles and colors but is more expensive than </a:t>
            </a:r>
            <a:r>
              <a:rPr lang="en-US" dirty="0" err="1"/>
              <a:t>Aeropostale</a:t>
            </a:r>
            <a:r>
              <a:rPr lang="en-US" dirty="0"/>
              <a:t>. </a:t>
            </a:r>
          </a:p>
          <a:p>
            <a:r>
              <a:rPr lang="en-US" dirty="0"/>
              <a:t>I will have enough money to buy a shirt too if I purchase the jeans from Aeropostale.</a:t>
            </a:r>
          </a:p>
        </p:txBody>
      </p:sp>
    </p:spTree>
    <p:extLst>
      <p:ext uri="{BB962C8B-B14F-4D97-AF65-F5344CB8AC3E}">
        <p14:creationId xmlns:p14="http://schemas.microsoft.com/office/powerpoint/2010/main" val="155339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3012" y="2174659"/>
            <a:ext cx="7353300" cy="150810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200" dirty="0">
                <a:latin typeface="Calibri" charset="0"/>
              </a:rPr>
              <a:t>Finding solutions to obstacles or problems.</a:t>
            </a:r>
          </a:p>
          <a:p>
            <a:pPr algn="ctr"/>
            <a:endParaRPr lang="en-US" sz="3200" dirty="0">
              <a:latin typeface="Calibri" charset="0"/>
            </a:endParaRPr>
          </a:p>
          <a:p>
            <a:pPr algn="ctr"/>
            <a:r>
              <a:rPr lang="en-US" sz="2800" b="1" dirty="0">
                <a:latin typeface="GungSuh"/>
              </a:rPr>
              <a:t>The Process: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4835780"/>
              </p:ext>
            </p:extLst>
          </p:nvPr>
        </p:nvGraphicFramePr>
        <p:xfrm>
          <a:off x="1210303" y="3201293"/>
          <a:ext cx="10279237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56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Make the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 decided to pay more for the better quality and more variety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0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Evaluate the decision’s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I'm happy with my decision and my jeans fit perfectly!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0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55700117"/>
              </p:ext>
            </p:extLst>
          </p:nvPr>
        </p:nvGraphicFramePr>
        <p:xfrm>
          <a:off x="348710" y="2569153"/>
          <a:ext cx="11363325" cy="6528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68975" y="2625748"/>
            <a:ext cx="7353300" cy="255454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dirty="0">
                <a:latin typeface="Calibri" charset="0"/>
              </a:rPr>
              <a:t>Choosing among alternatives.</a:t>
            </a:r>
          </a:p>
          <a:p>
            <a:pPr algn="ctr"/>
            <a:endParaRPr lang="en-US" sz="4400" dirty="0">
              <a:latin typeface="Calibri" charset="0"/>
            </a:endParaRPr>
          </a:p>
          <a:p>
            <a:pPr algn="ctr"/>
            <a:endParaRPr lang="en-US" sz="4400" dirty="0">
              <a:latin typeface="Calibri" charset="0"/>
            </a:endParaRPr>
          </a:p>
          <a:p>
            <a:pPr algn="ctr"/>
            <a:r>
              <a:rPr lang="en-US" sz="2800" b="1" dirty="0">
                <a:latin typeface="GungSuh"/>
              </a:rPr>
              <a:t>The Process: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0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Problem-solving and Decision-making are interrelated. Decisions are made throughout the problem-solving process.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Problem-solving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Concerned with overcoming obstacles in the path toward an objective</a:t>
            </a:r>
          </a:p>
          <a:p>
            <a:r>
              <a:rPr lang="en-US" dirty="0"/>
              <a:t>May or may not require action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Decision-making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 act of requiring judgment that is translated into action</a:t>
            </a:r>
          </a:p>
          <a:p>
            <a:r>
              <a:rPr lang="en-US" dirty="0"/>
              <a:t>More comprehensive than problem-solving</a:t>
            </a:r>
          </a:p>
        </p:txBody>
      </p:sp>
    </p:spTree>
    <p:extLst>
      <p:ext uri="{BB962C8B-B14F-4D97-AF65-F5344CB8AC3E}">
        <p14:creationId xmlns:p14="http://schemas.microsoft.com/office/powerpoint/2010/main" val="237081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Each person is a result of all of the decisions made in their life to date.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0625" y="6159500"/>
            <a:ext cx="871555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Discuss Decision-making Tips: </a:t>
            </a:r>
            <a:r>
              <a:rPr lang="en-US" dirty="0">
                <a:latin typeface="Calibri" charset="0"/>
                <a:hlinkClick r:id="rId3"/>
              </a:rPr>
              <a:t>http://www.liraz.com/tdecision.htm </a:t>
            </a:r>
          </a:p>
        </p:txBody>
      </p:sp>
    </p:spTree>
    <p:extLst>
      <p:ext uri="{BB962C8B-B14F-4D97-AF65-F5344CB8AC3E}">
        <p14:creationId xmlns:p14="http://schemas.microsoft.com/office/powerpoint/2010/main" val="2349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Decision-making Styles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77238764"/>
              </p:ext>
            </p:extLst>
          </p:nvPr>
        </p:nvGraphicFramePr>
        <p:xfrm>
          <a:off x="1857428" y="1760521"/>
          <a:ext cx="9100599" cy="3623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3020" y="6022975"/>
            <a:ext cx="9944130" cy="3698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Source: </a:t>
            </a:r>
            <a:r>
              <a:rPr lang="en-US">
                <a:latin typeface="Calibri" charset="0"/>
              </a:rPr>
              <a:t>http://smallbusiness.chron.com/decisionmaking-styles-organizations-24385.html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3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Top-Down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 Heads of an organization make the decisions and pass them down to other members of the organization to implement.</a:t>
            </a:r>
          </a:p>
          <a:p>
            <a:r>
              <a:rPr lang="en-US" dirty="0">
                <a:latin typeface="Calibri" charset="0"/>
              </a:rPr>
              <a:t> May result in unrealistic goals and excessive amounts of work for other members of the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Bottom-Up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9778" y="1878020"/>
            <a:ext cx="5181600" cy="3972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Calibri" charset="0"/>
              </a:rPr>
              <a:t> Input from multiple levels is considered in the process</a:t>
            </a:r>
          </a:p>
          <a:p>
            <a:r>
              <a:rPr lang="en-US" sz="3200" dirty="0">
                <a:latin typeface="Calibri" charset="0"/>
              </a:rPr>
              <a:t>Heads of an organization still make the final decision based on input</a:t>
            </a:r>
          </a:p>
        </p:txBody>
      </p:sp>
    </p:spTree>
    <p:extLst>
      <p:ext uri="{BB962C8B-B14F-4D97-AF65-F5344CB8AC3E}">
        <p14:creationId xmlns:p14="http://schemas.microsoft.com/office/powerpoint/2010/main" val="119618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Representative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Selected individual (s) from each department along with leadership are part of the decision-making process</a:t>
            </a:r>
          </a:p>
          <a:p>
            <a:r>
              <a:rPr lang="en-US" dirty="0">
                <a:latin typeface="Calibri" charset="0"/>
              </a:rPr>
              <a:t>Individuals solicit input on decisions from their co-workers and bring that input to meetings where the group considers all possible options</a:t>
            </a:r>
          </a:p>
          <a:p>
            <a:r>
              <a:rPr lang="en-US" dirty="0">
                <a:latin typeface="Calibri" charset="0"/>
              </a:rPr>
              <a:t>Decisions made by the group</a:t>
            </a:r>
          </a:p>
        </p:txBody>
      </p:sp>
    </p:spTree>
    <p:extLst>
      <p:ext uri="{BB962C8B-B14F-4D97-AF65-F5344CB8AC3E}">
        <p14:creationId xmlns:p14="http://schemas.microsoft.com/office/powerpoint/2010/main" val="165206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392EEA-E9CF-4F5F-84B1-CCACB072E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80490B-DFD2-4769-9C22-3B4CD1EF14BA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d6397781-843a-4ceb-b190-a2ff7b84c75a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E8A0D25-B1F1-4986-B50C-F1AF3F3EA3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633</Words>
  <Application>Microsoft Office PowerPoint</Application>
  <PresentationFormat>Widescreen</PresentationFormat>
  <Paragraphs>136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GungSuh</vt:lpstr>
      <vt:lpstr>Arial</vt:lpstr>
      <vt:lpstr>Calibri</vt:lpstr>
      <vt:lpstr>Calibri Light</vt:lpstr>
      <vt:lpstr>Times New Roman</vt:lpstr>
      <vt:lpstr>office theme</vt:lpstr>
      <vt:lpstr>NC CTE 3.02: Utilize critical-thinking skills to determine best options/outcomes.</vt:lpstr>
      <vt:lpstr>Problem Solving</vt:lpstr>
      <vt:lpstr>Decision Making</vt:lpstr>
      <vt:lpstr>Problem-solving and Decision-making are interrelated. Decisions are made throughout the problem-solving process.</vt:lpstr>
      <vt:lpstr>Each person is a result of all of the decisions made in their life to date.</vt:lpstr>
      <vt:lpstr>Decision-making Styles</vt:lpstr>
      <vt:lpstr>Top-Down Decision-Making</vt:lpstr>
      <vt:lpstr>Bottom-Up Decision-Making</vt:lpstr>
      <vt:lpstr>Representative Decision-making</vt:lpstr>
      <vt:lpstr>Quantitative vs. Qualitative Decision-making</vt:lpstr>
      <vt:lpstr>Important Factors Influencing Decision-making</vt:lpstr>
      <vt:lpstr>Discuss the Decision-making Process using an example</vt:lpstr>
      <vt:lpstr>Pinpoint your objective</vt:lpstr>
      <vt:lpstr>Determine what you need to know </vt:lpstr>
      <vt:lpstr>Gather the information you need</vt:lpstr>
      <vt:lpstr>Select an appropriate decision-making style</vt:lpstr>
      <vt:lpstr>Establish decision criteria  </vt:lpstr>
      <vt:lpstr>Identify alternatives</vt:lpstr>
      <vt:lpstr>Weigh the pros and cons</vt:lpstr>
      <vt:lpstr>Make the decision</vt:lpstr>
      <vt:lpstr>Evaluate the decision’s success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Peck, Deanna C.</cp:lastModifiedBy>
  <cp:revision>15</cp:revision>
  <cp:lastPrinted>2016-06-24T16:02:58Z</cp:lastPrinted>
  <dcterms:created xsi:type="dcterms:W3CDTF">2013-07-15T20:26:40Z</dcterms:created>
  <dcterms:modified xsi:type="dcterms:W3CDTF">2016-09-09T12:14:02Z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