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9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9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9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7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3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8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9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5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1FFF-AE3F-417A-A46E-43B0B101058F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4.00 Understand business operations management.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4.03: Understand production’s role and function in business to recognize its need in an organization. </a:t>
            </a:r>
          </a:p>
        </p:txBody>
      </p:sp>
    </p:spTree>
    <p:extLst>
      <p:ext uri="{BB962C8B-B14F-4D97-AF65-F5344CB8AC3E}">
        <p14:creationId xmlns:p14="http://schemas.microsoft.com/office/powerpoint/2010/main" val="4449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the concept of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6798"/>
            <a:ext cx="10515600" cy="4351338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 smtClean="0"/>
              <a:t>Production </a:t>
            </a:r>
            <a:r>
              <a:rPr lang="en-US" dirty="0" smtClean="0"/>
              <a:t>- The </a:t>
            </a:r>
            <a:r>
              <a:rPr lang="en-US" dirty="0"/>
              <a:t>economic process or activity of producing goods and services. </a:t>
            </a:r>
            <a:endParaRPr lang="en-US" dirty="0" smtClean="0"/>
          </a:p>
          <a:p>
            <a:pPr lvl="1"/>
            <a:r>
              <a:rPr lang="en-US" b="1" dirty="0" smtClean="0"/>
              <a:t>Scarcity</a:t>
            </a:r>
            <a:r>
              <a:rPr lang="en-US" dirty="0" smtClean="0"/>
              <a:t> - A </a:t>
            </a:r>
            <a:r>
              <a:rPr lang="en-US" dirty="0"/>
              <a:t>condition resulting from the gap between unlimited wants for goods and services and limited </a:t>
            </a:r>
            <a:r>
              <a:rPr lang="en-US" dirty="0" smtClean="0"/>
              <a:t>resources.</a:t>
            </a:r>
          </a:p>
          <a:p>
            <a:pPr lvl="1"/>
            <a:r>
              <a:rPr lang="en-US" b="1" dirty="0" smtClean="0"/>
              <a:t>Factors </a:t>
            </a:r>
            <a:r>
              <a:rPr lang="en-US" b="1" dirty="0"/>
              <a:t>of </a:t>
            </a:r>
            <a:r>
              <a:rPr lang="en-US" b="1" dirty="0" smtClean="0"/>
              <a:t>production </a:t>
            </a:r>
            <a:r>
              <a:rPr lang="en-US" dirty="0" smtClean="0"/>
              <a:t>- Productive </a:t>
            </a:r>
            <a:r>
              <a:rPr lang="en-US" dirty="0"/>
              <a:t>resources; human and natural resources and capital goods </a:t>
            </a:r>
          </a:p>
          <a:p>
            <a:pPr lvl="1"/>
            <a:r>
              <a:rPr lang="en-US" b="1" dirty="0" smtClean="0"/>
              <a:t>Natural resources </a:t>
            </a:r>
            <a:r>
              <a:rPr lang="en-US" dirty="0" smtClean="0"/>
              <a:t>- Any </a:t>
            </a:r>
            <a:r>
              <a:rPr lang="en-US" dirty="0"/>
              <a:t>resource found in nature that is used to produce goods and </a:t>
            </a:r>
            <a:r>
              <a:rPr lang="en-US" dirty="0" smtClean="0"/>
              <a:t>services</a:t>
            </a:r>
          </a:p>
          <a:p>
            <a:pPr lvl="1"/>
            <a:r>
              <a:rPr lang="en-US" b="1" dirty="0"/>
              <a:t>Human </a:t>
            </a:r>
            <a:r>
              <a:rPr lang="en-US" b="1" dirty="0" smtClean="0"/>
              <a:t>(Labor) resources </a:t>
            </a:r>
            <a:r>
              <a:rPr lang="en-US" dirty="0" smtClean="0"/>
              <a:t>- People </a:t>
            </a:r>
            <a:r>
              <a:rPr lang="en-US" dirty="0"/>
              <a:t>who work to produce goods and services. </a:t>
            </a:r>
            <a:endParaRPr lang="en-US" dirty="0" smtClean="0"/>
          </a:p>
          <a:p>
            <a:pPr lvl="1"/>
            <a:r>
              <a:rPr lang="en-US" b="1" dirty="0" smtClean="0"/>
              <a:t>Capital goods </a:t>
            </a:r>
            <a:r>
              <a:rPr lang="en-US" dirty="0" smtClean="0"/>
              <a:t>- Manufactured </a:t>
            </a:r>
            <a:r>
              <a:rPr lang="en-US" dirty="0"/>
              <a:t>or constructed </a:t>
            </a:r>
            <a:r>
              <a:rPr lang="en-US" dirty="0" smtClean="0"/>
              <a:t>items (tools, buildings, equipment) </a:t>
            </a:r>
            <a:r>
              <a:rPr lang="en-US" dirty="0"/>
              <a:t>that are used in the production of goods and </a:t>
            </a:r>
            <a:r>
              <a:rPr lang="en-US" dirty="0" smtClean="0"/>
              <a:t>services</a:t>
            </a:r>
          </a:p>
          <a:p>
            <a:pPr lvl="1"/>
            <a:r>
              <a:rPr lang="en-US" b="1" dirty="0" smtClean="0"/>
              <a:t>Entrepreneurship</a:t>
            </a:r>
            <a:r>
              <a:rPr lang="en-US" dirty="0" smtClean="0"/>
              <a:t> – using/combine Factors of Production resources to create a new product or services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0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the concept of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Describe the importance of production to an organization</a:t>
            </a:r>
          </a:p>
          <a:p>
            <a:pPr lvl="2"/>
            <a:r>
              <a:rPr lang="en-US" dirty="0"/>
              <a:t>The process of transforming the </a:t>
            </a:r>
            <a:r>
              <a:rPr lang="en-US" u="sng" dirty="0"/>
              <a:t>natural resources </a:t>
            </a:r>
            <a:r>
              <a:rPr lang="en-US" dirty="0"/>
              <a:t>of the land into consumer satisfying consumption goods or productive capital goods. This transformation process involves the </a:t>
            </a:r>
            <a:r>
              <a:rPr lang="en-US" u="sng" dirty="0"/>
              <a:t>four scarce resources or factors of production--labor, capital, land, and entrepreneurship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Although production is generally the physical transformation of materials, it often involves the spatial relocation, or transportation, of commodities, as well. </a:t>
            </a:r>
          </a:p>
          <a:p>
            <a:pPr lvl="2"/>
            <a:r>
              <a:rPr lang="en-US" dirty="0"/>
              <a:t>Provides </a:t>
            </a:r>
            <a:r>
              <a:rPr lang="en-US" u="sng" dirty="0"/>
              <a:t>form utility </a:t>
            </a:r>
            <a:r>
              <a:rPr lang="en-US" dirty="0"/>
              <a:t>- Usefulness created by altering or changing the form or shape of a good to make it more useful to the consumer. </a:t>
            </a:r>
          </a:p>
          <a:p>
            <a:pPr lvl="2"/>
            <a:r>
              <a:rPr lang="en-US" dirty="0"/>
              <a:t>Enables companies to stay in business</a:t>
            </a:r>
          </a:p>
          <a:p>
            <a:pPr lvl="2"/>
            <a:r>
              <a:rPr lang="en-US" dirty="0"/>
              <a:t>Allows businesses to turn out the maximum number of products at the lowest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4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the concept of 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Identify production activities</a:t>
            </a:r>
          </a:p>
          <a:p>
            <a:pPr lvl="2"/>
            <a:r>
              <a:rPr lang="en-US" b="1" dirty="0"/>
              <a:t>Planning-</a:t>
            </a:r>
            <a:r>
              <a:rPr lang="en-US" dirty="0"/>
              <a:t> determining how products will be produced and how much of the product to produce.</a:t>
            </a:r>
          </a:p>
          <a:p>
            <a:pPr lvl="2"/>
            <a:r>
              <a:rPr lang="en-US" b="1" dirty="0"/>
              <a:t>Purchasing</a:t>
            </a:r>
            <a:r>
              <a:rPr lang="en-US" dirty="0"/>
              <a:t>- buying the resources needed</a:t>
            </a:r>
          </a:p>
          <a:p>
            <a:pPr lvl="2"/>
            <a:r>
              <a:rPr lang="en-US" b="1" dirty="0"/>
              <a:t>Production process- </a:t>
            </a:r>
            <a:r>
              <a:rPr lang="en-US" dirty="0"/>
              <a:t>the way in which production will be carried out.</a:t>
            </a:r>
          </a:p>
          <a:p>
            <a:pPr lvl="2"/>
            <a:r>
              <a:rPr lang="en-US" b="1" dirty="0"/>
              <a:t>Scheduling</a:t>
            </a:r>
            <a:r>
              <a:rPr lang="en-US" dirty="0"/>
              <a:t>- determining the time table to follow in production</a:t>
            </a:r>
          </a:p>
          <a:p>
            <a:pPr lvl="2"/>
            <a:r>
              <a:rPr lang="en-US" b="1" dirty="0"/>
              <a:t>Dispatching</a:t>
            </a:r>
            <a:r>
              <a:rPr lang="en-US" dirty="0"/>
              <a:t>- issuing orders for production to begin</a:t>
            </a:r>
          </a:p>
          <a:p>
            <a:pPr lvl="2"/>
            <a:r>
              <a:rPr lang="en-US" b="1" dirty="0"/>
              <a:t>Follow-up</a:t>
            </a:r>
            <a:r>
              <a:rPr lang="en-US" dirty="0"/>
              <a:t>- make sure products meet standard and are completed according </a:t>
            </a:r>
            <a:r>
              <a:rPr lang="en-US"/>
              <a:t>to </a:t>
            </a:r>
            <a:r>
              <a:rPr lang="en-US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8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341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4.00 Understand business operations management.</vt:lpstr>
      <vt:lpstr>Explain the concept of production </vt:lpstr>
      <vt:lpstr>Explain the concept of production </vt:lpstr>
      <vt:lpstr>Explain the concept of production </vt:lpstr>
    </vt:vector>
  </TitlesOfParts>
  <Company>Charlotte-Mecklenburg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4.00 Understand business operations management.</dc:title>
  <dc:creator>Peck, Deanna C.</dc:creator>
  <cp:lastModifiedBy>Peck, Deanna C.</cp:lastModifiedBy>
  <cp:revision>6</cp:revision>
  <dcterms:created xsi:type="dcterms:W3CDTF">2016-06-22T14:03:53Z</dcterms:created>
  <dcterms:modified xsi:type="dcterms:W3CDTF">2016-06-22T16:34:33Z</dcterms:modified>
</cp:coreProperties>
</file>