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002086-EE1B-401A-8F89-04F1AC63A7B5}" type="datetimeFigureOut">
              <a:rPr lang="en-US" smtClean="0"/>
              <a:pPr/>
              <a:t>11/16/2006</a:t>
            </a:fld>
            <a:endParaRPr lang="en-US" sz="1600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2086-EE1B-401A-8F89-04F1AC63A7B5}" type="datetimeFigureOut">
              <a:rPr lang="en-US" smtClean="0"/>
              <a:pPr/>
              <a:t>11/16/2006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B0ED-34B3-4133-85A5-8D68EC82E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4B002086-EE1B-401A-8F89-04F1AC63A7B5}" type="datetimeFigureOut">
              <a:rPr lang="en-US" smtClean="0"/>
              <a:pPr/>
              <a:t>11/16/2006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0983B0ED-34B3-4133-85A5-8D68EC82EF58}" type="slidenum">
              <a:rPr lang="en-US" smtClean="0"/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latinLnBrk="0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latinLnBrk="0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latinLnBrk="0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Today’s Agenda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7924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1590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Introduction/Announcements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9:00</a:t>
                      </a:r>
                      <a:r>
                        <a:rPr lang="en-US" baseline="0" dirty="0" smtClean="0"/>
                        <a:t> – 9:30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 Conference Hall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Hiring Practices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9:30 – 10:30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r>
                        <a:rPr lang="en-US" baseline="0" dirty="0" smtClean="0"/>
                        <a:t> Auditorium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10:30 – 10:45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Policies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10:45 – 12:00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Jones Ballroom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12:00 – 1:00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 Conference Hall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 Highlights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1:00 – 2:00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Wilson Room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Directors’ Update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2:00 – 3:00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 Auditorium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3:00 – 3:15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Acquisitions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3:15 – 4:00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Jones Ballroom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Emerging Markets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4:00 – 4:45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Wilson Room</a:t>
                      </a:r>
                      <a:endParaRPr lang="en-US" dirty="0"/>
                    </a:p>
                  </a:txBody>
                  <a:tcPr marL="88053" marR="88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Closing Remarks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4:45 – 5:00</a:t>
                      </a:r>
                      <a:endParaRPr lang="en-US" dirty="0"/>
                    </a:p>
                  </a:txBody>
                  <a:tcPr marL="88053" marR="88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 Conference Hall</a:t>
                      </a:r>
                      <a:endParaRPr lang="en-US" dirty="0"/>
                    </a:p>
                  </a:txBody>
                  <a:tcPr marL="88053" marR="88053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</TotalTime>
  <Words>80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Today’s 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</dc:title>
  <dc:creator>Tim Huddleston</dc:creator>
  <cp:lastModifiedBy>Cat Skintik</cp:lastModifiedBy>
  <cp:revision>5</cp:revision>
  <dcterms:created xsi:type="dcterms:W3CDTF">2006-11-13T16:22:59Z</dcterms:created>
  <dcterms:modified xsi:type="dcterms:W3CDTF">2006-11-17T00:10:23Z</dcterms:modified>
</cp:coreProperties>
</file>