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3985-1998-4513-A50E-82AC27FB5C39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6658-CDDB-435A-82BD-83D72443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Woodgrove Bank,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Current and Proposed ATM Activity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275 ATMs currently installed</a:t>
            </a:r>
          </a:p>
          <a:p>
            <a:r>
              <a:rPr lang="en-US" dirty="0" smtClean="0"/>
              <a:t>ATM locations in Central City and five surrounding counties</a:t>
            </a:r>
          </a:p>
          <a:p>
            <a:r>
              <a:rPr lang="en-US" dirty="0" smtClean="0"/>
              <a:t>Average 120 daily transactions per ATM</a:t>
            </a:r>
          </a:p>
          <a:p>
            <a:r>
              <a:rPr lang="en-US" dirty="0" smtClean="0"/>
              <a:t>Revenues up 17% per year, on average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ATM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Withdraw cash &gt;$100</a:t>
            </a:r>
          </a:p>
          <a:p>
            <a:r>
              <a:rPr lang="en-US" dirty="0" smtClean="0"/>
              <a:t>Verify account balance</a:t>
            </a:r>
          </a:p>
          <a:p>
            <a:r>
              <a:rPr lang="en-US" dirty="0" smtClean="0"/>
              <a:t>Transfer between accounts</a:t>
            </a:r>
          </a:p>
          <a:p>
            <a:r>
              <a:rPr lang="en-US" dirty="0" smtClean="0"/>
              <a:t>Withdraw cash &gt;$250</a:t>
            </a:r>
          </a:p>
          <a:p>
            <a:r>
              <a:rPr lang="en-US" dirty="0" smtClean="0"/>
              <a:t>Deposit cash</a:t>
            </a:r>
          </a:p>
          <a:p>
            <a:r>
              <a:rPr lang="en-US" dirty="0" smtClean="0"/>
              <a:t>Deposit personal checks</a:t>
            </a:r>
          </a:p>
          <a:p>
            <a:r>
              <a:rPr lang="en-US" dirty="0" smtClean="0"/>
              <a:t>Deposit business receipts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Top 6 Locations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Transaction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 Fee Revenue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Woodbridge 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Park Shopping 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$198,000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Harris Lake 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$164,000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Snyder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$934,000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$106,000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Stowe Shoppes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$859,000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$92,000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Founder’s 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$802,000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$88,000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Woodgrove Bank, LLC</vt:lpstr>
      <vt:lpstr>Overview</vt:lpstr>
      <vt:lpstr>Most Common ATM Uses</vt:lpstr>
      <vt:lpstr>Current Top 6 Locations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Woodgrove Bank, LLC</dc:title>
  <dc:creator>Tim Huddleston</dc:creator>
  <cp:lastModifiedBy>Office User</cp:lastModifiedBy>
  <cp:revision>30</cp:revision>
  <dcterms:created xsi:type="dcterms:W3CDTF">2006-11-12T20:07:59Z</dcterms:created>
  <dcterms:modified xsi:type="dcterms:W3CDTF">2013-02-08T19:58:54Z</dcterms:modified>
</cp:coreProperties>
</file>