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371" autoAdjust="0"/>
  </p:normalViewPr>
  <p:slideViewPr>
    <p:cSldViewPr>
      <p:cViewPr varScale="1">
        <p:scale>
          <a:sx n="46" d="100"/>
          <a:sy n="46" d="100"/>
        </p:scale>
        <p:origin x="72" y="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A65D560-D83E-40B8-BA72-126B6C523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39E071C-1AFF-4605-A6A9-1FF986B62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600" y="1447800"/>
            <a:ext cx="104648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048000"/>
            <a:ext cx="107696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5C471844-1236-4F97-B176-308740C96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8CFB7-46D1-41BA-B3A1-97FBC4219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692400" cy="57150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78740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032C6-47D0-40C0-8131-729D5FFCB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1695-2FFD-4025-8A34-90C95BBE0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8F74A-2BEA-4222-AED6-719B59E23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FF322-8C24-4DF2-B005-27CD422FC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28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05000"/>
            <a:ext cx="528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7496-EB1C-43BD-8C66-05F32DF4A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3F721-7B6D-434A-B723-F4AB4AE62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C58B7-282E-4581-97F7-56DA7F03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E9205-D579-4848-96B6-011376320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1F78A-DB02-46F6-BF8E-DD676823B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BDB33-C239-47CD-ACB8-DFC6EF8C0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76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76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58B5CB8-C7AD-4A9A-8BB4-08395CB0F7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Cashier Training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Resolving Customer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055814" y="857250"/>
            <a:ext cx="8002587" cy="571500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54301" y="2208214"/>
            <a:ext cx="7180263" cy="41751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Cashier and CSR must know how to:</a:t>
            </a:r>
            <a:endParaRPr lang="en-US" dirty="0"/>
          </a:p>
          <a:p>
            <a:r>
              <a:rPr lang="en-US" dirty="0" smtClean="0"/>
              <a:t>Answer customer questions</a:t>
            </a:r>
            <a:endParaRPr lang="en-US" dirty="0"/>
          </a:p>
          <a:p>
            <a:r>
              <a:rPr lang="en-US" dirty="0" smtClean="0"/>
              <a:t>Help customers resolve problems</a:t>
            </a:r>
          </a:p>
          <a:p>
            <a:r>
              <a:rPr lang="en-US" dirty="0" smtClean="0"/>
              <a:t>Refer customers to an appropriate manager or resource</a:t>
            </a:r>
          </a:p>
          <a:p>
            <a:r>
              <a:rPr lang="en-US" dirty="0" smtClean="0"/>
              <a:t>Turn customer feedback into positive 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  <a:p>
            <a:r>
              <a:rPr lang="en-US" dirty="0" smtClean="0"/>
              <a:t>Special terms</a:t>
            </a:r>
          </a:p>
          <a:p>
            <a:r>
              <a:rPr lang="en-US" dirty="0" smtClean="0"/>
              <a:t>Common customer questions</a:t>
            </a:r>
          </a:p>
          <a:p>
            <a:r>
              <a:rPr lang="en-US" dirty="0" smtClean="0"/>
              <a:t>Customer problems</a:t>
            </a:r>
          </a:p>
          <a:p>
            <a:r>
              <a:rPr lang="en-US" dirty="0" smtClean="0"/>
              <a:t>Manager involvement</a:t>
            </a:r>
          </a:p>
          <a:p>
            <a:r>
              <a:rPr lang="en-US" dirty="0" smtClean="0"/>
              <a:t>Customer feedback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Terms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Purchase</a:t>
            </a:r>
            <a:endParaRPr lang="en-US" dirty="0"/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Back-order</a:t>
            </a:r>
          </a:p>
          <a:p>
            <a:r>
              <a:rPr lang="en-US" dirty="0" smtClean="0"/>
              <a:t>Special order</a:t>
            </a:r>
          </a:p>
          <a:p>
            <a:r>
              <a:rPr lang="en-US" dirty="0" smtClean="0"/>
              <a:t>Discount</a:t>
            </a:r>
          </a:p>
          <a:p>
            <a:r>
              <a:rPr lang="en-US" dirty="0" smtClean="0"/>
              <a:t>Coupon</a:t>
            </a:r>
          </a:p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Exchange</a:t>
            </a:r>
          </a:p>
          <a:p>
            <a:r>
              <a:rPr lang="en-US" dirty="0" smtClean="0"/>
              <a:t>Refund</a:t>
            </a:r>
          </a:p>
          <a:p>
            <a:r>
              <a:rPr lang="en-US" dirty="0" smtClean="0"/>
              <a:t>Sales credit</a:t>
            </a:r>
          </a:p>
          <a:p>
            <a:r>
              <a:rPr lang="en-US" dirty="0" smtClean="0"/>
              <a:t>Store credit</a:t>
            </a:r>
          </a:p>
          <a:p>
            <a:r>
              <a:rPr lang="en-US" dirty="0" smtClean="0"/>
              <a:t>Special return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Customer Questions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current specials?</a:t>
            </a:r>
            <a:endParaRPr lang="en-US" dirty="0"/>
          </a:p>
          <a:p>
            <a:r>
              <a:rPr lang="en-US" dirty="0" smtClean="0"/>
              <a:t>When does the next sale begin?</a:t>
            </a:r>
            <a:endParaRPr lang="en-US" dirty="0"/>
          </a:p>
          <a:p>
            <a:r>
              <a:rPr lang="en-US" dirty="0" smtClean="0"/>
              <a:t>What is your return policy?</a:t>
            </a:r>
          </a:p>
          <a:p>
            <a:r>
              <a:rPr lang="en-US" dirty="0" smtClean="0"/>
              <a:t>What if I buy it online?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Problems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 size/color/style</a:t>
            </a:r>
            <a:endParaRPr lang="en-US" dirty="0"/>
          </a:p>
          <a:p>
            <a:r>
              <a:rPr lang="en-US" dirty="0" smtClean="0"/>
              <a:t>Damage/defect</a:t>
            </a:r>
            <a:endParaRPr lang="en-US" dirty="0"/>
          </a:p>
          <a:p>
            <a:r>
              <a:rPr lang="en-US" dirty="0" smtClean="0"/>
              <a:t>Shipping error</a:t>
            </a:r>
          </a:p>
          <a:p>
            <a:r>
              <a:rPr lang="en-US" dirty="0" smtClean="0"/>
              <a:t>Incorrect charge</a:t>
            </a:r>
          </a:p>
          <a:p>
            <a:r>
              <a:rPr lang="en-US" dirty="0" smtClean="0"/>
              <a:t>Lost receipt</a:t>
            </a:r>
          </a:p>
          <a:p>
            <a:r>
              <a:rPr lang="en-US" dirty="0" smtClean="0"/>
              <a:t>Gift problem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Involvement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is irritated or angry</a:t>
            </a:r>
          </a:p>
          <a:p>
            <a:r>
              <a:rPr lang="en-US" dirty="0" smtClean="0"/>
              <a:t>Customer won’t accept your answer</a:t>
            </a:r>
          </a:p>
          <a:p>
            <a:r>
              <a:rPr lang="en-US" dirty="0" smtClean="0"/>
              <a:t>Issue causes delays for other customers</a:t>
            </a:r>
          </a:p>
          <a:p>
            <a:r>
              <a:rPr lang="en-US" dirty="0" smtClean="0"/>
              <a:t>Issue is not in your area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Customer Feedback</a:t>
            </a:r>
            <a:endParaRPr lang="en-US" sz="3900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listen sincerely</a:t>
            </a:r>
            <a:endParaRPr lang="en-US" dirty="0"/>
          </a:p>
          <a:p>
            <a:r>
              <a:rPr lang="en-US" dirty="0" smtClean="0"/>
              <a:t>Never interrupt</a:t>
            </a:r>
            <a:endParaRPr lang="en-US" dirty="0"/>
          </a:p>
          <a:p>
            <a:r>
              <a:rPr lang="en-US" dirty="0" smtClean="0"/>
              <a:t>Make no excuses</a:t>
            </a:r>
          </a:p>
          <a:p>
            <a:r>
              <a:rPr lang="en-US" dirty="0" smtClean="0"/>
              <a:t>Offer solution in context with feedback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33</TotalTime>
  <Words>151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Trebuchet MS</vt:lpstr>
      <vt:lpstr>Training seminar presentation</vt:lpstr>
      <vt:lpstr>Cashier Training</vt:lpstr>
      <vt:lpstr>Introduction </vt:lpstr>
      <vt:lpstr>Agenda</vt:lpstr>
      <vt:lpstr>Special Terms</vt:lpstr>
      <vt:lpstr>Common Customer Questions</vt:lpstr>
      <vt:lpstr>Customer Problems</vt:lpstr>
      <vt:lpstr>Manager Involvement</vt:lpstr>
      <vt:lpstr>Customer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Tim Huddleston</dc:creator>
  <cp:lastModifiedBy>Office User</cp:lastModifiedBy>
  <cp:revision>5</cp:revision>
  <cp:lastPrinted>1601-01-01T00:00:00Z</cp:lastPrinted>
  <dcterms:created xsi:type="dcterms:W3CDTF">2006-10-08T19:23:21Z</dcterms:created>
  <dcterms:modified xsi:type="dcterms:W3CDTF">2012-12-19T19:06:23Z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