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120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019800" y="6416675"/>
            <a:ext cx="2133600" cy="365125"/>
          </a:xfrm>
        </p:spPr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457200" cy="365125"/>
          </a:xfrm>
        </p:spPr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4343400"/>
            <a:ext cx="82296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2296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8356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198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E30B0A-8FCF-4C73-9C25-5E67BF019604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Baldwin Museum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Explore the World of Science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3880" y="1127760"/>
            <a:ext cx="2446020" cy="2446020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8200" y="1143000"/>
            <a:ext cx="1828800" cy="2430780"/>
          </a:xfrm>
          <a:custGeom>
            <a:avLst/>
            <a:gdLst>
              <a:gd name="connsiteX0" fmla="*/ 1104062 w 1828800"/>
              <a:gd name="connsiteY0" fmla="*/ 1930669 h 2430780"/>
              <a:gd name="connsiteX1" fmla="*/ 1145649 w 1828800"/>
              <a:gd name="connsiteY1" fmla="*/ 2046223 h 2430780"/>
              <a:gd name="connsiteX2" fmla="*/ 1371600 w 1828800"/>
              <a:gd name="connsiteY2" fmla="*/ 2430780 h 2430780"/>
              <a:gd name="connsiteX3" fmla="*/ 832785 w 1828800"/>
              <a:gd name="connsiteY3" fmla="*/ 2074801 h 2430780"/>
              <a:gd name="connsiteX4" fmla="*/ 799738 w 1828800"/>
              <a:gd name="connsiteY4" fmla="*/ 2010916 h 2430780"/>
              <a:gd name="connsiteX5" fmla="*/ 914400 w 1828800"/>
              <a:gd name="connsiteY5" fmla="*/ 2133600 h 2430780"/>
              <a:gd name="connsiteX6" fmla="*/ 1102082 w 1828800"/>
              <a:gd name="connsiteY6" fmla="*/ 505613 h 2430780"/>
              <a:gd name="connsiteX7" fmla="*/ 1176842 w 1828800"/>
              <a:gd name="connsiteY7" fmla="*/ 585603 h 2430780"/>
              <a:gd name="connsiteX8" fmla="*/ 1560978 w 1828800"/>
              <a:gd name="connsiteY8" fmla="*/ 572622 h 2430780"/>
              <a:gd name="connsiteX9" fmla="*/ 1547997 w 1828800"/>
              <a:gd name="connsiteY9" fmla="*/ 956758 h 2430780"/>
              <a:gd name="connsiteX10" fmla="*/ 1828800 w 1828800"/>
              <a:gd name="connsiteY10" fmla="*/ 1219200 h 2430780"/>
              <a:gd name="connsiteX11" fmla="*/ 1547997 w 1828800"/>
              <a:gd name="connsiteY11" fmla="*/ 1481642 h 2430780"/>
              <a:gd name="connsiteX12" fmla="*/ 1560978 w 1828800"/>
              <a:gd name="connsiteY12" fmla="*/ 1865778 h 2430780"/>
              <a:gd name="connsiteX13" fmla="*/ 1176842 w 1828800"/>
              <a:gd name="connsiteY13" fmla="*/ 1852797 h 2430780"/>
              <a:gd name="connsiteX14" fmla="*/ 1104062 w 1828800"/>
              <a:gd name="connsiteY14" fmla="*/ 1930669 h 2430780"/>
              <a:gd name="connsiteX15" fmla="*/ 1091158 w 1828800"/>
              <a:gd name="connsiteY15" fmla="*/ 1894814 h 2430780"/>
              <a:gd name="connsiteX16" fmla="*/ 990600 w 1828800"/>
              <a:gd name="connsiteY16" fmla="*/ 1215390 h 2430780"/>
              <a:gd name="connsiteX17" fmla="*/ 1091158 w 1828800"/>
              <a:gd name="connsiteY17" fmla="*/ 535967 h 2430780"/>
              <a:gd name="connsiteX18" fmla="*/ 790910 w 1828800"/>
              <a:gd name="connsiteY18" fmla="*/ 436929 h 2430780"/>
              <a:gd name="connsiteX19" fmla="*/ 739738 w 1828800"/>
              <a:gd name="connsiteY19" fmla="*/ 535854 h 2430780"/>
              <a:gd name="connsiteX20" fmla="*/ 609600 w 1828800"/>
              <a:gd name="connsiteY20" fmla="*/ 1215390 h 2430780"/>
              <a:gd name="connsiteX21" fmla="*/ 739738 w 1828800"/>
              <a:gd name="connsiteY21" fmla="*/ 1894926 h 2430780"/>
              <a:gd name="connsiteX22" fmla="*/ 799738 w 1828800"/>
              <a:gd name="connsiteY22" fmla="*/ 2010916 h 2430780"/>
              <a:gd name="connsiteX23" fmla="*/ 651958 w 1828800"/>
              <a:gd name="connsiteY23" fmla="*/ 1852797 h 2430780"/>
              <a:gd name="connsiteX24" fmla="*/ 267822 w 1828800"/>
              <a:gd name="connsiteY24" fmla="*/ 1865778 h 2430780"/>
              <a:gd name="connsiteX25" fmla="*/ 280803 w 1828800"/>
              <a:gd name="connsiteY25" fmla="*/ 1481642 h 2430780"/>
              <a:gd name="connsiteX26" fmla="*/ 0 w 1828800"/>
              <a:gd name="connsiteY26" fmla="*/ 1219200 h 2430780"/>
              <a:gd name="connsiteX27" fmla="*/ 280803 w 1828800"/>
              <a:gd name="connsiteY27" fmla="*/ 956758 h 2430780"/>
              <a:gd name="connsiteX28" fmla="*/ 267822 w 1828800"/>
              <a:gd name="connsiteY28" fmla="*/ 572622 h 2430780"/>
              <a:gd name="connsiteX29" fmla="*/ 651958 w 1828800"/>
              <a:gd name="connsiteY29" fmla="*/ 585603 h 2430780"/>
              <a:gd name="connsiteX30" fmla="*/ 1371600 w 1828800"/>
              <a:gd name="connsiteY30" fmla="*/ 0 h 2430780"/>
              <a:gd name="connsiteX31" fmla="*/ 1145649 w 1828800"/>
              <a:gd name="connsiteY31" fmla="*/ 384557 h 2430780"/>
              <a:gd name="connsiteX32" fmla="*/ 1102082 w 1828800"/>
              <a:gd name="connsiteY32" fmla="*/ 505613 h 2430780"/>
              <a:gd name="connsiteX33" fmla="*/ 914400 w 1828800"/>
              <a:gd name="connsiteY33" fmla="*/ 304800 h 2430780"/>
              <a:gd name="connsiteX34" fmla="*/ 790910 w 1828800"/>
              <a:gd name="connsiteY34" fmla="*/ 436929 h 2430780"/>
              <a:gd name="connsiteX35" fmla="*/ 832785 w 1828800"/>
              <a:gd name="connsiteY35" fmla="*/ 355980 h 2430780"/>
              <a:gd name="connsiteX36" fmla="*/ 1371600 w 1828800"/>
              <a:gd name="connsiteY36" fmla="*/ 0 h 24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28800" h="2430780">
                <a:moveTo>
                  <a:pt x="1104062" y="1930669"/>
                </a:moveTo>
                <a:lnTo>
                  <a:pt x="1145649" y="2046223"/>
                </a:lnTo>
                <a:cubicBezTo>
                  <a:pt x="1205595" y="2192621"/>
                  <a:pt x="1281658" y="2323187"/>
                  <a:pt x="1371600" y="2430780"/>
                </a:cubicBezTo>
                <a:cubicBezTo>
                  <a:pt x="1161180" y="2430780"/>
                  <a:pt x="970680" y="2294743"/>
                  <a:pt x="832785" y="2074801"/>
                </a:cubicBezTo>
                <a:lnTo>
                  <a:pt x="799738" y="2010916"/>
                </a:lnTo>
                <a:lnTo>
                  <a:pt x="914400" y="2133600"/>
                </a:lnTo>
                <a:close/>
                <a:moveTo>
                  <a:pt x="1102082" y="505613"/>
                </a:moveTo>
                <a:lnTo>
                  <a:pt x="1176842" y="585603"/>
                </a:lnTo>
                <a:lnTo>
                  <a:pt x="1560978" y="572622"/>
                </a:lnTo>
                <a:lnTo>
                  <a:pt x="1547997" y="956758"/>
                </a:lnTo>
                <a:lnTo>
                  <a:pt x="1828800" y="1219200"/>
                </a:lnTo>
                <a:lnTo>
                  <a:pt x="1547997" y="1481642"/>
                </a:lnTo>
                <a:lnTo>
                  <a:pt x="1560978" y="1865778"/>
                </a:lnTo>
                <a:lnTo>
                  <a:pt x="1176842" y="1852797"/>
                </a:lnTo>
                <a:lnTo>
                  <a:pt x="1104062" y="1930669"/>
                </a:lnTo>
                <a:lnTo>
                  <a:pt x="1091158" y="1894814"/>
                </a:lnTo>
                <a:cubicBezTo>
                  <a:pt x="1025889" y="1686605"/>
                  <a:pt x="990600" y="1454486"/>
                  <a:pt x="990600" y="1215390"/>
                </a:cubicBezTo>
                <a:cubicBezTo>
                  <a:pt x="990600" y="976295"/>
                  <a:pt x="1025889" y="744176"/>
                  <a:pt x="1091158" y="535967"/>
                </a:cubicBezTo>
                <a:close/>
                <a:moveTo>
                  <a:pt x="790910" y="436929"/>
                </a:moveTo>
                <a:lnTo>
                  <a:pt x="739738" y="535854"/>
                </a:lnTo>
                <a:cubicBezTo>
                  <a:pt x="657576" y="729832"/>
                  <a:pt x="609600" y="963675"/>
                  <a:pt x="609600" y="1215390"/>
                </a:cubicBezTo>
                <a:cubicBezTo>
                  <a:pt x="609600" y="1467105"/>
                  <a:pt x="657576" y="1700949"/>
                  <a:pt x="739738" y="1894926"/>
                </a:cubicBezTo>
                <a:lnTo>
                  <a:pt x="799738" y="2010916"/>
                </a:lnTo>
                <a:lnTo>
                  <a:pt x="651958" y="1852797"/>
                </a:lnTo>
                <a:lnTo>
                  <a:pt x="267822" y="1865778"/>
                </a:lnTo>
                <a:lnTo>
                  <a:pt x="280803" y="1481642"/>
                </a:lnTo>
                <a:lnTo>
                  <a:pt x="0" y="1219200"/>
                </a:lnTo>
                <a:lnTo>
                  <a:pt x="280803" y="956758"/>
                </a:lnTo>
                <a:lnTo>
                  <a:pt x="267822" y="572622"/>
                </a:lnTo>
                <a:lnTo>
                  <a:pt x="651958" y="585603"/>
                </a:lnTo>
                <a:close/>
                <a:moveTo>
                  <a:pt x="1371600" y="0"/>
                </a:moveTo>
                <a:cubicBezTo>
                  <a:pt x="1281658" y="107593"/>
                  <a:pt x="1205595" y="238160"/>
                  <a:pt x="1145649" y="384557"/>
                </a:cubicBezTo>
                <a:lnTo>
                  <a:pt x="1102082" y="505613"/>
                </a:lnTo>
                <a:lnTo>
                  <a:pt x="914400" y="304800"/>
                </a:lnTo>
                <a:lnTo>
                  <a:pt x="790910" y="436929"/>
                </a:lnTo>
                <a:lnTo>
                  <a:pt x="832785" y="355980"/>
                </a:lnTo>
                <a:cubicBezTo>
                  <a:pt x="970680" y="136037"/>
                  <a:pt x="1161180" y="0"/>
                  <a:pt x="1371600" y="0"/>
                </a:cubicBez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 Exhibits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and Astronomy</a:t>
            </a:r>
          </a:p>
          <a:p>
            <a:r>
              <a:rPr lang="en-US" dirty="0" smtClean="0"/>
              <a:t>The Mechanical World</a:t>
            </a:r>
          </a:p>
          <a:p>
            <a:r>
              <a:rPr lang="en-US" dirty="0" smtClean="0"/>
              <a:t>Oceans and Seas</a:t>
            </a:r>
          </a:p>
          <a:p>
            <a:r>
              <a:rPr lang="en-US" dirty="0" smtClean="0"/>
              <a:t>Why Math Is Necessary</a:t>
            </a:r>
          </a:p>
          <a:p>
            <a:r>
              <a:rPr lang="en-US" dirty="0" smtClean="0"/>
              <a:t>Science and the 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Space and Astronomy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Solar System</a:t>
            </a:r>
          </a:p>
          <a:p>
            <a:r>
              <a:rPr lang="en-US" dirty="0" smtClean="0"/>
              <a:t>Stars and Planets</a:t>
            </a:r>
          </a:p>
          <a:p>
            <a:r>
              <a:rPr lang="en-US" dirty="0" smtClean="0"/>
              <a:t>Comets, Asteroids and Other Flying Objects</a:t>
            </a:r>
          </a:p>
          <a:p>
            <a:r>
              <a:rPr lang="en-US" dirty="0" smtClean="0"/>
              <a:t>The Big Bang</a:t>
            </a:r>
          </a:p>
          <a:p>
            <a:r>
              <a:rPr lang="en-US" dirty="0" smtClean="0"/>
              <a:t>How Gravity Works</a:t>
            </a:r>
          </a:p>
          <a:p>
            <a:r>
              <a:rPr lang="en-US" dirty="0" smtClean="0"/>
              <a:t>Space Travel and Exploration</a:t>
            </a:r>
          </a:p>
          <a:p>
            <a:r>
              <a:rPr lang="en-US" dirty="0" smtClean="0"/>
              <a:t>Careers in 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200" y1="35000" x2="32800" y2="39500"/>
                        <a14:foregroundMark x1="48000" y1="5500" x2="39000" y2="14750"/>
                        <a14:foregroundMark x1="44800" y1="18250" x2="41800" y2="18500"/>
                        <a14:foregroundMark x1="29000" y1="79000" x2="15000" y2="94500"/>
                        <a14:foregroundMark x1="38200" y1="71250" x2="38200" y2="71250"/>
                        <a14:foregroundMark x1="38200" y1="71750" x2="37800" y2="71750"/>
                        <a14:foregroundMark x1="25800" y1="8000" x2="25800" y2="8000"/>
                        <a14:foregroundMark x1="25800" y1="8000" x2="4400" y2="75250"/>
                        <a14:foregroundMark x1="49600" y1="12250" x2="49600" y2="12250"/>
                        <a14:foregroundMark x1="50000" y1="9000" x2="47800" y2="14750"/>
                        <a14:foregroundMark x1="18000" y1="7750" x2="4400" y2="46750"/>
                        <a14:foregroundMark x1="21667" y1="76823" x2="13542" y2="8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0" y="-3313"/>
            <a:ext cx="4572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Mechanical World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The Gears of Industry</a:t>
            </a:r>
          </a:p>
          <a:p>
            <a:r>
              <a:rPr lang="en-US" smtClean="0"/>
              <a:t>Bridging Rivers, Bridging Time</a:t>
            </a:r>
          </a:p>
          <a:p>
            <a:r>
              <a:rPr lang="en-US" smtClean="0"/>
              <a:t>Powering Our World</a:t>
            </a:r>
          </a:p>
          <a:p>
            <a:r>
              <a:rPr lang="en-US" smtClean="0"/>
              <a:t>How Things Move</a:t>
            </a:r>
          </a:p>
          <a:p>
            <a:r>
              <a:rPr lang="en-US" smtClean="0"/>
              <a:t>Engineering Feats</a:t>
            </a:r>
          </a:p>
          <a:p>
            <a:r>
              <a:rPr lang="en-US" smtClean="0"/>
              <a:t>Mechanical Marvels</a:t>
            </a:r>
          </a:p>
          <a:p>
            <a:r>
              <a:rPr lang="en-US" smtClean="0"/>
              <a:t>Transportation</a:t>
            </a:r>
            <a:endParaRPr lang="en-U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78" y="1920240"/>
            <a:ext cx="2743200" cy="3392356"/>
          </a:xfr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 and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Ocean Zones</a:t>
            </a:r>
          </a:p>
          <a:p>
            <a:r>
              <a:rPr lang="en-US" dirty="0" smtClean="0"/>
              <a:t>Marine Biology</a:t>
            </a:r>
          </a:p>
          <a:p>
            <a:r>
              <a:rPr lang="en-US" dirty="0" smtClean="0"/>
              <a:t>Undersea Exploration</a:t>
            </a:r>
          </a:p>
          <a:p>
            <a:r>
              <a:rPr lang="en-US" dirty="0" smtClean="0"/>
              <a:t>The Changing Food Chain</a:t>
            </a:r>
          </a:p>
          <a:p>
            <a:r>
              <a:rPr lang="en-US" dirty="0" smtClean="0"/>
              <a:t>The Oceans’ Effect on Weather</a:t>
            </a:r>
          </a:p>
          <a:p>
            <a:r>
              <a:rPr lang="en-US" dirty="0" smtClean="0"/>
              <a:t>Careers in the Ocean Sciences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5800" y="1905000"/>
            <a:ext cx="3840480" cy="3660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Math Is Necessary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-2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643" y="1905000"/>
            <a:ext cx="3348966" cy="251902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Moments in Math</a:t>
            </a:r>
          </a:p>
          <a:p>
            <a:r>
              <a:rPr lang="en-US" dirty="0" smtClean="0"/>
              <a:t>Math in Other Sciences</a:t>
            </a:r>
          </a:p>
          <a:p>
            <a:r>
              <a:rPr lang="en-US" dirty="0" smtClean="0"/>
              <a:t>Where Did Numbers Come From?</a:t>
            </a:r>
          </a:p>
          <a:p>
            <a:r>
              <a:rPr lang="en-US" dirty="0" smtClean="0"/>
              <a:t>Math and Daily Living</a:t>
            </a:r>
          </a:p>
          <a:p>
            <a:r>
              <a:rPr lang="en-US" dirty="0" smtClean="0"/>
              <a:t>Math and Exploration</a:t>
            </a:r>
          </a:p>
          <a:p>
            <a:r>
              <a:rPr lang="en-US" dirty="0" smtClean="0"/>
              <a:t>Careers in Math and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the Arts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Science of Sound</a:t>
            </a:r>
          </a:p>
          <a:p>
            <a:r>
              <a:rPr lang="en-US" dirty="0" smtClean="0"/>
              <a:t>Special Effects Wizardry</a:t>
            </a:r>
          </a:p>
          <a:p>
            <a:r>
              <a:rPr lang="en-US" dirty="0" smtClean="0"/>
              <a:t>3D Animation</a:t>
            </a:r>
          </a:p>
          <a:p>
            <a:r>
              <a:rPr lang="en-US" dirty="0" smtClean="0"/>
              <a:t>Uncovering Secrets of the Masters</a:t>
            </a:r>
          </a:p>
          <a:p>
            <a:r>
              <a:rPr lang="en-US" dirty="0" smtClean="0"/>
              <a:t>Computerized Compositions</a:t>
            </a:r>
          </a:p>
          <a:p>
            <a:endParaRPr lang="en-US" dirty="0"/>
          </a:p>
        </p:txBody>
      </p:sp>
      <p:pic>
        <p:nvPicPr>
          <p:cNvPr id="12" name="Picture 4" descr="C:\Users\Faithe\AppData\Local\Microsoft\Windows\Temporary Internet Files\Content.IE5\3D09KAIV\MP90043886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138" y="2015665"/>
            <a:ext cx="4038600" cy="40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</a:t>
            </a:r>
            <a:r>
              <a:rPr lang="en-US" dirty="0" smtClean="0"/>
              <a:t>Find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0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dirty="0" smtClean="0"/>
              <a:t>123 John Street  -  Matthews, NC 28822  -  704.555.0199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28800" y="3429000"/>
            <a:ext cx="5410200" cy="76200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1785120" y="3517552"/>
            <a:ext cx="144058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Matthews Pike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2514600"/>
            <a:ext cx="0" cy="2819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57600" y="2514600"/>
            <a:ext cx="3596789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2863982" y="3577281"/>
            <a:ext cx="4572000" cy="64008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John Street – ONE WAY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-2700000">
            <a:off x="4447884" y="4623734"/>
            <a:ext cx="184858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ysClr val="windowText" lastClr="000000"/>
                </a:solidFill>
              </a:rPr>
              <a:t>Magnolia</a:t>
            </a:r>
            <a:r>
              <a:rPr lang="en-US" dirty="0" smtClean="0">
                <a:solidFill>
                  <a:sysClr val="windowText" lastClr="000000"/>
                </a:solidFill>
              </a:rPr>
              <a:t> Parkway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2411" y="2351967"/>
            <a:ext cx="895673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West Bank Center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2580567"/>
            <a:ext cx="1476726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Baldwin Museum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7239000" y="2275767"/>
            <a:ext cx="1066800" cy="10668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Miller Arena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-2700000">
            <a:off x="3394893" y="4640475"/>
            <a:ext cx="1031873" cy="76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Holmes College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6445738" y="3813890"/>
            <a:ext cx="1098062" cy="1510651"/>
          </a:xfrm>
          <a:custGeom>
            <a:avLst/>
            <a:gdLst>
              <a:gd name="connsiteX0" fmla="*/ 17915 w 880556"/>
              <a:gd name="connsiteY0" fmla="*/ 569344 h 1211419"/>
              <a:gd name="connsiteX1" fmla="*/ 17915 w 880556"/>
              <a:gd name="connsiteY1" fmla="*/ 569344 h 1211419"/>
              <a:gd name="connsiteX2" fmla="*/ 35167 w 880556"/>
              <a:gd name="connsiteY2" fmla="*/ 327804 h 1211419"/>
              <a:gd name="connsiteX3" fmla="*/ 138684 w 880556"/>
              <a:gd name="connsiteY3" fmla="*/ 155276 h 1211419"/>
              <a:gd name="connsiteX4" fmla="*/ 276707 w 880556"/>
              <a:gd name="connsiteY4" fmla="*/ 34506 h 1211419"/>
              <a:gd name="connsiteX5" fmla="*/ 328466 w 880556"/>
              <a:gd name="connsiteY5" fmla="*/ 0 h 1211419"/>
              <a:gd name="connsiteX6" fmla="*/ 656269 w 880556"/>
              <a:gd name="connsiteY6" fmla="*/ 51759 h 1211419"/>
              <a:gd name="connsiteX7" fmla="*/ 708028 w 880556"/>
              <a:gd name="connsiteY7" fmla="*/ 86264 h 1211419"/>
              <a:gd name="connsiteX8" fmla="*/ 828798 w 880556"/>
              <a:gd name="connsiteY8" fmla="*/ 207034 h 1211419"/>
              <a:gd name="connsiteX9" fmla="*/ 880556 w 880556"/>
              <a:gd name="connsiteY9" fmla="*/ 414068 h 1211419"/>
              <a:gd name="connsiteX10" fmla="*/ 863303 w 880556"/>
              <a:gd name="connsiteY10" fmla="*/ 879895 h 1211419"/>
              <a:gd name="connsiteX11" fmla="*/ 846050 w 880556"/>
              <a:gd name="connsiteY11" fmla="*/ 931653 h 1211419"/>
              <a:gd name="connsiteX12" fmla="*/ 811545 w 880556"/>
              <a:gd name="connsiteY12" fmla="*/ 983412 h 1211419"/>
              <a:gd name="connsiteX13" fmla="*/ 759786 w 880556"/>
              <a:gd name="connsiteY13" fmla="*/ 1017917 h 1211419"/>
              <a:gd name="connsiteX14" fmla="*/ 725281 w 880556"/>
              <a:gd name="connsiteY14" fmla="*/ 1069676 h 1211419"/>
              <a:gd name="connsiteX15" fmla="*/ 708028 w 880556"/>
              <a:gd name="connsiteY15" fmla="*/ 1121434 h 1211419"/>
              <a:gd name="connsiteX16" fmla="*/ 604511 w 880556"/>
              <a:gd name="connsiteY16" fmla="*/ 1155940 h 1211419"/>
              <a:gd name="connsiteX17" fmla="*/ 570005 w 880556"/>
              <a:gd name="connsiteY17" fmla="*/ 1207698 h 1211419"/>
              <a:gd name="connsiteX18" fmla="*/ 397477 w 880556"/>
              <a:gd name="connsiteY18" fmla="*/ 1190446 h 1211419"/>
              <a:gd name="connsiteX19" fmla="*/ 345718 w 880556"/>
              <a:gd name="connsiteY19" fmla="*/ 1138687 h 1211419"/>
              <a:gd name="connsiteX20" fmla="*/ 293960 w 880556"/>
              <a:gd name="connsiteY20" fmla="*/ 1104181 h 1211419"/>
              <a:gd name="connsiteX21" fmla="*/ 155937 w 880556"/>
              <a:gd name="connsiteY21" fmla="*/ 1069676 h 1211419"/>
              <a:gd name="connsiteX22" fmla="*/ 104179 w 880556"/>
              <a:gd name="connsiteY22" fmla="*/ 1035170 h 1211419"/>
              <a:gd name="connsiteX23" fmla="*/ 35167 w 880556"/>
              <a:gd name="connsiteY23" fmla="*/ 931653 h 1211419"/>
              <a:gd name="connsiteX24" fmla="*/ 662 w 880556"/>
              <a:gd name="connsiteY24" fmla="*/ 810883 h 1211419"/>
              <a:gd name="connsiteX25" fmla="*/ 17915 w 880556"/>
              <a:gd name="connsiteY25" fmla="*/ 569344 h 121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0556" h="1211419">
                <a:moveTo>
                  <a:pt x="17915" y="569344"/>
                </a:moveTo>
                <a:lnTo>
                  <a:pt x="17915" y="569344"/>
                </a:lnTo>
                <a:cubicBezTo>
                  <a:pt x="23666" y="488831"/>
                  <a:pt x="21897" y="407424"/>
                  <a:pt x="35167" y="327804"/>
                </a:cubicBezTo>
                <a:cubicBezTo>
                  <a:pt x="41061" y="292438"/>
                  <a:pt x="131447" y="166131"/>
                  <a:pt x="138684" y="155276"/>
                </a:cubicBezTo>
                <a:cubicBezTo>
                  <a:pt x="196193" y="69011"/>
                  <a:pt x="155937" y="115019"/>
                  <a:pt x="276707" y="34506"/>
                </a:cubicBezTo>
                <a:lnTo>
                  <a:pt x="328466" y="0"/>
                </a:lnTo>
                <a:cubicBezTo>
                  <a:pt x="385516" y="4389"/>
                  <a:pt x="580330" y="1135"/>
                  <a:pt x="656269" y="51759"/>
                </a:cubicBezTo>
                <a:lnTo>
                  <a:pt x="708028" y="86264"/>
                </a:lnTo>
                <a:cubicBezTo>
                  <a:pt x="787127" y="204913"/>
                  <a:pt x="737697" y="176667"/>
                  <a:pt x="828798" y="207034"/>
                </a:cubicBezTo>
                <a:cubicBezTo>
                  <a:pt x="874365" y="343738"/>
                  <a:pt x="857323" y="274674"/>
                  <a:pt x="880556" y="414068"/>
                </a:cubicBezTo>
                <a:cubicBezTo>
                  <a:pt x="874805" y="569344"/>
                  <a:pt x="873639" y="724857"/>
                  <a:pt x="863303" y="879895"/>
                </a:cubicBezTo>
                <a:cubicBezTo>
                  <a:pt x="862093" y="898041"/>
                  <a:pt x="854183" y="915387"/>
                  <a:pt x="846050" y="931653"/>
                </a:cubicBezTo>
                <a:cubicBezTo>
                  <a:pt x="836777" y="950199"/>
                  <a:pt x="826207" y="968750"/>
                  <a:pt x="811545" y="983412"/>
                </a:cubicBezTo>
                <a:cubicBezTo>
                  <a:pt x="796883" y="998074"/>
                  <a:pt x="777039" y="1006415"/>
                  <a:pt x="759786" y="1017917"/>
                </a:cubicBezTo>
                <a:cubicBezTo>
                  <a:pt x="748284" y="1035170"/>
                  <a:pt x="734554" y="1051130"/>
                  <a:pt x="725281" y="1069676"/>
                </a:cubicBezTo>
                <a:cubicBezTo>
                  <a:pt x="717148" y="1085942"/>
                  <a:pt x="722827" y="1110864"/>
                  <a:pt x="708028" y="1121434"/>
                </a:cubicBezTo>
                <a:cubicBezTo>
                  <a:pt x="678431" y="1142575"/>
                  <a:pt x="604511" y="1155940"/>
                  <a:pt x="604511" y="1155940"/>
                </a:cubicBezTo>
                <a:cubicBezTo>
                  <a:pt x="593009" y="1173193"/>
                  <a:pt x="590458" y="1204289"/>
                  <a:pt x="570005" y="1207698"/>
                </a:cubicBezTo>
                <a:cubicBezTo>
                  <a:pt x="512995" y="1217200"/>
                  <a:pt x="452717" y="1207443"/>
                  <a:pt x="397477" y="1190446"/>
                </a:cubicBezTo>
                <a:cubicBezTo>
                  <a:pt x="374157" y="1183271"/>
                  <a:pt x="364462" y="1154307"/>
                  <a:pt x="345718" y="1138687"/>
                </a:cubicBezTo>
                <a:cubicBezTo>
                  <a:pt x="329789" y="1125413"/>
                  <a:pt x="313447" y="1111267"/>
                  <a:pt x="293960" y="1104181"/>
                </a:cubicBezTo>
                <a:cubicBezTo>
                  <a:pt x="249392" y="1087974"/>
                  <a:pt x="155937" y="1069676"/>
                  <a:pt x="155937" y="1069676"/>
                </a:cubicBezTo>
                <a:cubicBezTo>
                  <a:pt x="138684" y="1058174"/>
                  <a:pt x="117833" y="1050775"/>
                  <a:pt x="104179" y="1035170"/>
                </a:cubicBezTo>
                <a:cubicBezTo>
                  <a:pt x="76870" y="1003960"/>
                  <a:pt x="35167" y="931653"/>
                  <a:pt x="35167" y="931653"/>
                </a:cubicBezTo>
                <a:cubicBezTo>
                  <a:pt x="25845" y="903686"/>
                  <a:pt x="2209" y="837186"/>
                  <a:pt x="662" y="810883"/>
                </a:cubicBezTo>
                <a:cubicBezTo>
                  <a:pt x="-3728" y="736250"/>
                  <a:pt x="15039" y="609601"/>
                  <a:pt x="17915" y="569344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Magnolia Lake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621536"/>
          </a:xfrm>
        </p:spPr>
        <p:txBody>
          <a:bodyPr/>
          <a:lstStyle/>
          <a:p>
            <a:r>
              <a:rPr lang="en-US" sz="2400" dirty="0" smtClean="0"/>
              <a:t>New!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b="1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All About </a:t>
            </a:r>
            <a:r>
              <a:rPr lang="en-US" sz="6600" b="1" dirty="0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Sun Spots</a:t>
            </a:r>
            <a:endParaRPr lang="en-US" sz="6600" b="1" dirty="0"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2753621"/>
            <a:ext cx="4038600" cy="1734699"/>
          </a:xfrm>
        </p:spPr>
        <p:txBody>
          <a:bodyPr/>
          <a:lstStyle/>
          <a:p>
            <a:r>
              <a:rPr lang="en-US" dirty="0" smtClean="0"/>
              <a:t>What are sun spots?</a:t>
            </a:r>
          </a:p>
          <a:p>
            <a:r>
              <a:rPr lang="en-US" dirty="0" smtClean="0"/>
              <a:t>How do they affect life on Earth?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55344" y="2286000"/>
            <a:ext cx="4038600" cy="40104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4196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400" i="1" dirty="0"/>
              <a:t>Find out in the Astronomy Pavilion during today’s visit!</a:t>
            </a:r>
          </a:p>
        </p:txBody>
      </p:sp>
    </p:spTree>
    <p:extLst>
      <p:ext uri="{BB962C8B-B14F-4D97-AF65-F5344CB8AC3E}">
        <p14:creationId xmlns:p14="http://schemas.microsoft.com/office/powerpoint/2010/main" val="1719178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2495</TotalTime>
  <Words>212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Corbel</vt:lpstr>
      <vt:lpstr>Wingdings</vt:lpstr>
      <vt:lpstr>Wingdings 2</vt:lpstr>
      <vt:lpstr>Wingdings 3</vt:lpstr>
      <vt:lpstr>Metro</vt:lpstr>
      <vt:lpstr>Baldwin Museum</vt:lpstr>
      <vt:lpstr>Permanent  Exhibits</vt:lpstr>
      <vt:lpstr>Space and Astronomy</vt:lpstr>
      <vt:lpstr>The Mechanical World</vt:lpstr>
      <vt:lpstr>Oceans and Seas</vt:lpstr>
      <vt:lpstr>Why Math Is Necessary</vt:lpstr>
      <vt:lpstr>Science and the Arts</vt:lpstr>
      <vt:lpstr>Where to Find Us</vt:lpstr>
      <vt:lpstr>New!   All About Sun Spots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Baldwin Museum</dc:title>
  <dc:creator>Tim Huddleston</dc:creator>
  <cp:lastModifiedBy>Regina Blount</cp:lastModifiedBy>
  <cp:revision>47</cp:revision>
  <dcterms:created xsi:type="dcterms:W3CDTF">2006-12-06T20:11:41Z</dcterms:created>
  <dcterms:modified xsi:type="dcterms:W3CDTF">2016-04-29T11:31:00Z</dcterms:modified>
</cp:coreProperties>
</file>