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hap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hap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15" name="Shap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hap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hap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Shap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Shap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1" name="Shap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4549EE-437D-4209-BFCA-3B927667705D}" type="datetimeFigureOut">
              <a:rPr lang="en-US" smtClean="0"/>
              <a:pPr/>
              <a:t>11/27/2006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latinLnBrk="0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latinLnBrk="0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latinLnBrk="0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Northwind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Paper Is Made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Centuries-Old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Paper-making began in China more than 2,000 years ago</a:t>
            </a:r>
          </a:p>
          <a:p>
            <a:r>
              <a:rPr lang="en-US" dirty="0" smtClean="0"/>
              <a:t>Ancient Romans, Greeks, and Egyptians used materials </a:t>
            </a:r>
            <a:r>
              <a:rPr lang="en-US" dirty="0" smtClean="0"/>
              <a:t>such as papyrus </a:t>
            </a:r>
            <a:r>
              <a:rPr lang="en-US" dirty="0" smtClean="0"/>
              <a:t>and parchment</a:t>
            </a:r>
          </a:p>
          <a:p>
            <a:r>
              <a:rPr lang="en-US" dirty="0" smtClean="0"/>
              <a:t>Early paper was made from rags, plants, and water</a:t>
            </a:r>
          </a:p>
          <a:p>
            <a:r>
              <a:rPr lang="en-US" dirty="0" smtClean="0"/>
              <a:t>Paper-making was done by hand until the late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century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Pulped wood or other plant materials</a:t>
            </a:r>
          </a:p>
          <a:p>
            <a:r>
              <a:rPr lang="en-US" dirty="0" smtClean="0"/>
              <a:t>Used paper</a:t>
            </a:r>
          </a:p>
          <a:p>
            <a:r>
              <a:rPr lang="en-US" dirty="0" smtClean="0"/>
              <a:t>Water (as much as 99 percent)</a:t>
            </a:r>
          </a:p>
          <a:p>
            <a:r>
              <a:rPr lang="en-US" dirty="0" smtClean="0"/>
              <a:t>Additives such as thickeners or dyes</a:t>
            </a:r>
          </a:p>
          <a:p>
            <a:r>
              <a:rPr lang="en-US" dirty="0" smtClean="0"/>
              <a:t>Coatings, such as clay</a:t>
            </a:r>
          </a:p>
          <a:p>
            <a:endParaRPr lang="en-US" dirty="0"/>
          </a:p>
        </p:txBody>
      </p:sp>
      <p:pic>
        <p:nvPicPr>
          <p:cNvPr id="1026" name="Picture 2" descr="C:\Documents and Settings\Tim Huddleston\Local Settings\Temporary Internet Files\Content.IE5\HTMFBRPO\MPj0399552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57800" y="1676400"/>
            <a:ext cx="2743200" cy="3429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87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Northwind Paper</vt:lpstr>
      <vt:lpstr>A Centuries-Old Industry</vt:lpstr>
      <vt:lpstr>What’s in Paper?</vt:lpstr>
      <vt:lpstr>The Paper-Making Process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Paper</dc:title>
  <dc:creator>Tim Huddleston</dc:creator>
  <cp:lastModifiedBy>Cat Skintik</cp:lastModifiedBy>
  <cp:revision>3</cp:revision>
  <dcterms:created xsi:type="dcterms:W3CDTF">2006-11-21T19:06:30Z</dcterms:created>
  <dcterms:modified xsi:type="dcterms:W3CDTF">2006-11-27T15:11:18Z</dcterms:modified>
</cp:coreProperties>
</file>