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B460-2025-480F-A348-09638804AFF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F62EA-5605-4744-9AF3-11FA4B13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9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8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2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8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5CD5-DB8F-41D9-BEDB-5E3E73783AD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1.00 Understand communication skills and customer relations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1.04: Foster positive relationships with customers to enhance company image.</a:t>
            </a:r>
          </a:p>
        </p:txBody>
      </p:sp>
    </p:spTree>
    <p:extLst>
      <p:ext uri="{BB962C8B-B14F-4D97-AF65-F5344CB8AC3E}">
        <p14:creationId xmlns:p14="http://schemas.microsoft.com/office/powerpoint/2010/main" val="13244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Explain the nature of positive customer relations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Customer </a:t>
            </a:r>
            <a:r>
              <a:rPr lang="en-US" sz="4000" dirty="0"/>
              <a:t>relations- the way a business and employees of the business communicate and interact with their customers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495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+mn-lt"/>
              </a:rPr>
              <a:t>Importance of positive customer relations</a:t>
            </a:r>
            <a:br>
              <a:rPr lang="en-US" sz="4000" b="1" dirty="0" smtClean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 smtClean="0"/>
              <a:t>Develops </a:t>
            </a:r>
            <a:r>
              <a:rPr lang="en-US" sz="4000" dirty="0"/>
              <a:t>customer trust in </a:t>
            </a:r>
            <a:r>
              <a:rPr lang="en-US" sz="4000" dirty="0" smtClean="0"/>
              <a:t>a product </a:t>
            </a:r>
            <a:r>
              <a:rPr lang="en-US" sz="4000" dirty="0"/>
              <a:t>or service</a:t>
            </a:r>
          </a:p>
          <a:p>
            <a:pPr lvl="2"/>
            <a:r>
              <a:rPr lang="en-US" sz="4000" dirty="0"/>
              <a:t>Allows company to seek and act on customer feedback to improve </a:t>
            </a:r>
            <a:r>
              <a:rPr lang="en-US" sz="4000" dirty="0" smtClean="0"/>
              <a:t>products </a:t>
            </a:r>
            <a:r>
              <a:rPr lang="en-US" sz="4000" dirty="0"/>
              <a:t>or </a:t>
            </a:r>
            <a:r>
              <a:rPr lang="en-US" sz="4000" dirty="0" smtClean="0"/>
              <a:t>services</a:t>
            </a:r>
            <a:endParaRPr lang="en-US" sz="4000" dirty="0"/>
          </a:p>
          <a:p>
            <a:pPr lvl="2"/>
            <a:r>
              <a:rPr lang="en-US" sz="4000" dirty="0"/>
              <a:t>Develops repeat business</a:t>
            </a:r>
          </a:p>
          <a:p>
            <a:pPr lvl="2"/>
            <a:r>
              <a:rPr lang="en-US" sz="4000" dirty="0"/>
              <a:t>Establish long term success</a:t>
            </a:r>
          </a:p>
        </p:txBody>
      </p:sp>
    </p:spTree>
    <p:extLst>
      <p:ext uri="{BB962C8B-B14F-4D97-AF65-F5344CB8AC3E}">
        <p14:creationId xmlns:p14="http://schemas.microsoft.com/office/powerpoint/2010/main" val="362276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latin typeface="+mn-lt"/>
              </a:rPr>
              <a:t>Techniques for </a:t>
            </a:r>
            <a:r>
              <a:rPr lang="en-US" sz="4000" b="1" dirty="0" smtClean="0">
                <a:latin typeface="+mn-lt"/>
              </a:rPr>
              <a:t>building </a:t>
            </a:r>
            <a:r>
              <a:rPr lang="en-US" sz="3600" b="1" dirty="0">
                <a:latin typeface="+mn-lt"/>
              </a:rPr>
              <a:t>positive customer relations</a:t>
            </a:r>
            <a:r>
              <a:rPr lang="en-US" sz="1600" b="1" dirty="0">
                <a:latin typeface="+mn-lt"/>
              </a:rPr>
              <a:t/>
            </a:r>
            <a:br>
              <a:rPr lang="en-US" sz="1600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/>
              <a:t>Understand each customer has unique needs</a:t>
            </a:r>
          </a:p>
          <a:p>
            <a:pPr lvl="2"/>
            <a:r>
              <a:rPr lang="en-US" sz="4000" dirty="0"/>
              <a:t>Listen to and engage your customers</a:t>
            </a:r>
          </a:p>
          <a:p>
            <a:pPr lvl="2"/>
            <a:r>
              <a:rPr lang="en-US" sz="4000" dirty="0"/>
              <a:t>Set and achieve high service </a:t>
            </a:r>
            <a:r>
              <a:rPr lang="en-US" sz="4000" dirty="0" smtClean="0"/>
              <a:t>standards</a:t>
            </a:r>
          </a:p>
          <a:p>
            <a:pPr lvl="2"/>
            <a:r>
              <a:rPr lang="en-US" sz="4000" dirty="0" smtClean="0"/>
              <a:t>Provide </a:t>
            </a:r>
            <a:r>
              <a:rPr lang="en-US" sz="4000" dirty="0"/>
              <a:t>quality service</a:t>
            </a:r>
          </a:p>
        </p:txBody>
      </p:sp>
    </p:spTree>
    <p:extLst>
      <p:ext uri="{BB962C8B-B14F-4D97-AF65-F5344CB8AC3E}">
        <p14:creationId xmlns:p14="http://schemas.microsoft.com/office/powerpoint/2010/main" val="357955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Spectacular Customer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Be customer focused</a:t>
            </a:r>
            <a:endParaRPr lang="en-US" dirty="0"/>
          </a:p>
          <a:p>
            <a:pPr lvl="1"/>
            <a:r>
              <a:rPr lang="en-US" dirty="0"/>
              <a:t>Exceed customer expectations go above and beyond</a:t>
            </a:r>
          </a:p>
          <a:p>
            <a:pPr lvl="1"/>
            <a:r>
              <a:rPr lang="en-US" dirty="0"/>
              <a:t>Make customer feel important</a:t>
            </a:r>
          </a:p>
          <a:p>
            <a:pPr lvl="1"/>
            <a:r>
              <a:rPr lang="en-US" dirty="0"/>
              <a:t>Listen respectfully</a:t>
            </a:r>
          </a:p>
          <a:p>
            <a:r>
              <a:rPr lang="en-US" b="1" dirty="0"/>
              <a:t>Offer quality service</a:t>
            </a:r>
            <a:endParaRPr lang="en-US" dirty="0"/>
          </a:p>
          <a:p>
            <a:pPr lvl="1"/>
            <a:r>
              <a:rPr lang="en-US" dirty="0"/>
              <a:t>Offer complimentary items, i.e. drinks, snacks. </a:t>
            </a:r>
            <a:r>
              <a:rPr lang="en-US" i="1" dirty="0" err="1"/>
              <a:t>Ex.Five</a:t>
            </a:r>
            <a:r>
              <a:rPr lang="en-US" i="1" dirty="0"/>
              <a:t> Guys offer peanuts</a:t>
            </a:r>
            <a:endParaRPr lang="en-US" dirty="0"/>
          </a:p>
          <a:p>
            <a:pPr lvl="1"/>
            <a:r>
              <a:rPr lang="en-US" dirty="0"/>
              <a:t>Hire employees that are friendly and personable</a:t>
            </a:r>
          </a:p>
          <a:p>
            <a:pPr lvl="1"/>
            <a:r>
              <a:rPr lang="en-US" dirty="0"/>
              <a:t>Quickly resolve customer complaints</a:t>
            </a:r>
          </a:p>
          <a:p>
            <a:r>
              <a:rPr lang="en-US" b="1" dirty="0"/>
              <a:t>Keep customers happy</a:t>
            </a:r>
            <a:endParaRPr lang="en-US" dirty="0"/>
          </a:p>
          <a:p>
            <a:pPr lvl="1"/>
            <a:r>
              <a:rPr lang="en-US" dirty="0"/>
              <a:t>Make customers feel valued with by showing gratitude and appreciation. Give out coupons/discounts</a:t>
            </a:r>
          </a:p>
          <a:p>
            <a:pPr lvl="1"/>
            <a:r>
              <a:rPr lang="en-US" dirty="0"/>
              <a:t>Keep the promises you make. </a:t>
            </a:r>
          </a:p>
          <a:p>
            <a:pPr lvl="1"/>
            <a:r>
              <a:rPr lang="en-US" dirty="0"/>
              <a:t>Anticipate the customer’s needs. </a:t>
            </a:r>
            <a:r>
              <a:rPr lang="en-US" i="1" dirty="0"/>
              <a:t>Ex. Flight attendant offer you a pillow and blanket.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4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Spectacular Customer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Examples </a:t>
            </a:r>
            <a:r>
              <a:rPr lang="en-US" b="1" dirty="0"/>
              <a:t>of catchphrase, mottos, slogans that personify positive customer </a:t>
            </a:r>
            <a:r>
              <a:rPr lang="en-US" b="1" dirty="0" smtClean="0"/>
              <a:t>relations</a:t>
            </a:r>
          </a:p>
          <a:p>
            <a:pPr lvl="1"/>
            <a:r>
              <a:rPr lang="en-US" dirty="0"/>
              <a:t>United Airlines: </a:t>
            </a:r>
            <a:br>
              <a:rPr lang="en-US" dirty="0"/>
            </a:br>
            <a:r>
              <a:rPr lang="en-US" dirty="0"/>
              <a:t>“Fly the Friendly Sky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Burger King:</a:t>
            </a:r>
            <a:br>
              <a:rPr lang="en-US" dirty="0"/>
            </a:br>
            <a:r>
              <a:rPr lang="en-US" dirty="0"/>
              <a:t>“Have it Your </a:t>
            </a:r>
            <a:r>
              <a:rPr lang="en-US" dirty="0" smtClean="0"/>
              <a:t>Way”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Disneyland:</a:t>
            </a:r>
            <a:br>
              <a:rPr lang="en-US" dirty="0"/>
            </a:br>
            <a:r>
              <a:rPr lang="en-US" dirty="0"/>
              <a:t>“The Happiest Place on Earth”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5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1.00 Understand communication skills and customer relations </vt:lpstr>
      <vt:lpstr>Explain the nature of positive customer relations</vt:lpstr>
      <vt:lpstr>Importance of positive customer relations </vt:lpstr>
      <vt:lpstr>Techniques for building positive customer relations </vt:lpstr>
      <vt:lpstr>Spectacular Customer Service </vt:lpstr>
      <vt:lpstr>Spectacular Customer Service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CTE 1.04: Foster positive relationships with customers to enhance company image.</dc:title>
  <dc:creator>Peck, Deanna C.</dc:creator>
  <cp:lastModifiedBy>Spencer Griffith</cp:lastModifiedBy>
  <cp:revision>4</cp:revision>
  <cp:lastPrinted>2016-06-09T14:05:42Z</cp:lastPrinted>
  <dcterms:created xsi:type="dcterms:W3CDTF">2016-06-09T13:58:13Z</dcterms:created>
  <dcterms:modified xsi:type="dcterms:W3CDTF">2016-09-26T09:34:40Z</dcterms:modified>
</cp:coreProperties>
</file>