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92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2D8150-06ED-4FE0-8FDA-E9DA5B1D4BAB}" type="datetimeFigureOut">
              <a:rPr lang="en-US" smtClean="0"/>
              <a:pPr/>
              <a:t>10/24/2014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33853F-5AC1-4323-9875-3995C5D9240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47962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311BAE-A40C-41E5-9D2D-D05A34DC3758}" type="datetimeFigureOut">
              <a:rPr lang="en-US" smtClean="0"/>
              <a:pPr/>
              <a:t>10/24/2014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A17B84-84D2-4472-99AB-24B6AC2F6A2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10611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A17B84-84D2-4472-99AB-24B6AC2F6A23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871334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i="1" dirty="0" smtClean="0"/>
              <a:t>(John Wiley &amp; Sons, Inc., 2014)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8B4A2F-D3FE-44BB-B6C9-9112B32185A1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0456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A17B84-84D2-4472-99AB-24B6AC2F6A23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76389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A17B84-84D2-4472-99AB-24B6AC2F6A23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78584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A17B84-84D2-4472-99AB-24B6AC2F6A23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73690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A17B84-84D2-4472-99AB-24B6AC2F6A23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944327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A17B84-84D2-4472-99AB-24B6AC2F6A23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860993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A17B84-84D2-4472-99AB-24B6AC2F6A23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739578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A17B84-84D2-4472-99AB-24B6AC2F6A23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150724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A17B84-84D2-4472-99AB-24B6AC2F6A23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29686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931C842E-4955-4780-807B-D3B0A178D902}" type="datetimeFigureOut">
              <a:rPr lang="en-US" smtClean="0"/>
              <a:pPr/>
              <a:t>10/24/2014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A689B-E8F2-4405-902C-AC6E65C41C54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497757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C842E-4955-4780-807B-D3B0A178D902}" type="datetimeFigureOut">
              <a:rPr lang="en-US" smtClean="0"/>
              <a:pPr/>
              <a:t>10/24/2014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A689B-E8F2-4405-902C-AC6E65C41C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39046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762000"/>
            <a:ext cx="1971675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1" y="762000"/>
            <a:ext cx="5686425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C842E-4955-4780-807B-D3B0A178D902}" type="datetimeFigureOut">
              <a:rPr lang="en-US" smtClean="0"/>
              <a:pPr/>
              <a:t>10/24/2014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A689B-E8F2-4405-902C-AC6E65C41C54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7543800" y="173563"/>
            <a:ext cx="0" cy="6858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209391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3600"/>
            </a:lvl1pPr>
            <a:lvl2pPr>
              <a:defRPr sz="28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C842E-4955-4780-807B-D3B0A178D902}" type="datetimeFigureOut">
              <a:rPr lang="en-US" smtClean="0"/>
              <a:pPr/>
              <a:t>10/24/2014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A689B-E8F2-4405-902C-AC6E65C41C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95030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Freeform 10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C842E-4955-4780-807B-D3B0A178D902}" type="datetimeFigureOut">
              <a:rPr lang="en-US" smtClean="0"/>
              <a:pPr/>
              <a:t>10/24/2014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A689B-E8F2-4405-902C-AC6E65C41C54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756433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6" y="2286000"/>
            <a:ext cx="35661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1990" y="2286000"/>
            <a:ext cx="35661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C842E-4955-4780-807B-D3B0A178D902}" type="datetimeFigureOut">
              <a:rPr lang="en-US" smtClean="0"/>
              <a:pPr/>
              <a:t>10/24/2014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A689B-E8F2-4405-902C-AC6E65C41C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41023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096" y="2967788"/>
            <a:ext cx="356616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1990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2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1990" y="2967788"/>
            <a:ext cx="356616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C842E-4955-4780-807B-D3B0A178D902}" type="datetimeFigureOut">
              <a:rPr lang="en-US" smtClean="0"/>
              <a:pPr/>
              <a:t>10/24/2014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A689B-E8F2-4405-902C-AC6E65C41C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22555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C842E-4955-4780-807B-D3B0A178D902}" type="datetimeFigureOut">
              <a:rPr lang="en-US" smtClean="0"/>
              <a:pPr/>
              <a:t>10/24/2014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A689B-E8F2-4405-902C-AC6E65C41C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89764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C842E-4955-4780-807B-D3B0A178D902}" type="datetimeFigureOut">
              <a:rPr lang="en-US" smtClean="0"/>
              <a:pPr/>
              <a:t>10/24/2014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A689B-E8F2-4405-902C-AC6E65C41C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64487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8096" y="471509"/>
            <a:ext cx="329184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822960"/>
            <a:ext cx="4258818" cy="51846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096" y="2257506"/>
            <a:ext cx="329184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C842E-4955-4780-807B-D3B0A178D902}" type="datetimeFigureOut">
              <a:rPr lang="en-US" smtClean="0"/>
              <a:pPr/>
              <a:t>10/24/2014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A689B-E8F2-4405-902C-AC6E65C41C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25663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8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141714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7950" y="4960138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C842E-4955-4780-807B-D3B0A178D902}" type="datetimeFigureOut">
              <a:rPr lang="en-US" smtClean="0"/>
              <a:pPr/>
              <a:t>10/24/2014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A689B-E8F2-4405-902C-AC6E65C41C54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25265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286000"/>
            <a:ext cx="7290055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31C842E-4955-4780-807B-D3B0A178D902}" type="datetimeFigureOut">
              <a:rPr lang="en-US" smtClean="0"/>
              <a:pPr/>
              <a:t>10/24/2014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A95A689B-E8F2-4405-902C-AC6E65C41C54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561138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Working with </a:t>
            </a:r>
            <a:r>
              <a:rPr lang="en-US" dirty="0" smtClean="0"/>
              <a:t>Text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PowerPoint Lesson 3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Source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John Wiley &amp; Sons, Inc. (2014). </a:t>
            </a:r>
            <a:r>
              <a:rPr lang="en-US" i="1" dirty="0" smtClean="0"/>
              <a:t>Microsoft Official Academic Course Microsoft PowerPoint 2013, Exam 77-422</a:t>
            </a:r>
            <a:r>
              <a:rPr lang="en-US" i="1" dirty="0" smtClean="0"/>
              <a:t>.</a:t>
            </a:r>
          </a:p>
          <a:p>
            <a:pPr>
              <a:buNone/>
            </a:pPr>
            <a:r>
              <a:rPr lang="en-US" dirty="0"/>
              <a:t>John Wiley &amp; Sons, Inc. (2012). </a:t>
            </a:r>
            <a:r>
              <a:rPr lang="en-US" i="1" dirty="0"/>
              <a:t>Microsoft Official Academic Course Microsoft PowerPoint 2010, Exam 77-883.</a:t>
            </a:r>
            <a:endParaRPr lang="en-US" dirty="0"/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583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Text Formatting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defRPr/>
            </a:pPr>
            <a:r>
              <a:rPr lang="en-US" dirty="0" smtClean="0"/>
              <a:t>Refers to the appearance of text or objects on a slide</a:t>
            </a:r>
            <a:r>
              <a:rPr lang="en-US" i="1" dirty="0" smtClean="0"/>
              <a:t> </a:t>
            </a:r>
            <a:r>
              <a:rPr lang="en-US" i="1" dirty="0"/>
              <a:t>(John Wiley &amp; Sons, Inc., 2014</a:t>
            </a:r>
            <a:r>
              <a:rPr lang="en-US" i="1" dirty="0" smtClean="0"/>
              <a:t>)</a:t>
            </a:r>
            <a:endParaRPr lang="en-US" i="1" dirty="0" smtClean="0"/>
          </a:p>
          <a:p>
            <a:r>
              <a:rPr lang="en-US" i="1" dirty="0" smtClean="0"/>
              <a:t>Format Painter: </a:t>
            </a:r>
            <a:r>
              <a:rPr lang="en-US" dirty="0" smtClean="0"/>
              <a:t>allows the user to copy formatting from one piece of text or slide to </a:t>
            </a:r>
            <a:r>
              <a:rPr lang="en-US" dirty="0" smtClean="0"/>
              <a:t>another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/>
          <a:srcRect r="91964" b="85714"/>
          <a:stretch/>
        </p:blipFill>
        <p:spPr>
          <a:xfrm>
            <a:off x="7620000" y="4953000"/>
            <a:ext cx="990600" cy="9906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Text Formatting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defRPr/>
            </a:pPr>
            <a:r>
              <a:rPr lang="en-US" i="1" dirty="0" smtClean="0"/>
              <a:t>Fonts:</a:t>
            </a:r>
            <a:r>
              <a:rPr lang="en-US" b="1" i="1" dirty="0" smtClean="0"/>
              <a:t> </a:t>
            </a:r>
            <a:r>
              <a:rPr lang="en-US" dirty="0" smtClean="0"/>
              <a:t>typefaces that are used to display characters, numbers, and symbols in your PowerPoint presentations </a:t>
            </a:r>
            <a:r>
              <a:rPr lang="en-US" i="1" dirty="0"/>
              <a:t>(John Wiley &amp; Sons, Inc., 2014)</a:t>
            </a:r>
          </a:p>
          <a:p>
            <a:pPr lvl="1"/>
            <a:r>
              <a:rPr lang="en-US" dirty="0" smtClean="0"/>
              <a:t>Mini </a:t>
            </a:r>
            <a:r>
              <a:rPr lang="en-US" dirty="0" smtClean="0"/>
              <a:t>Toolbar – miniature toolbar that appears when text is highlighted and provides common font commands</a:t>
            </a:r>
          </a:p>
          <a:p>
            <a:r>
              <a:rPr lang="en-US" dirty="0" smtClean="0"/>
              <a:t>Each presentation has 2 fonts</a:t>
            </a:r>
          </a:p>
          <a:p>
            <a:pPr lvl="1"/>
            <a:r>
              <a:rPr lang="en-US" dirty="0" smtClean="0"/>
              <a:t>One font for headings (in title placeholders)</a:t>
            </a:r>
          </a:p>
          <a:p>
            <a:pPr lvl="1"/>
            <a:r>
              <a:rPr lang="en-US" dirty="0" smtClean="0"/>
              <a:t>One font for body text</a:t>
            </a:r>
          </a:p>
          <a:p>
            <a:pPr lvl="1"/>
            <a:r>
              <a:rPr lang="en-US" dirty="0" smtClean="0"/>
              <a:t>Fonts will change depending on the theme chosen</a:t>
            </a:r>
          </a:p>
          <a:p>
            <a:pPr lvl="1"/>
            <a:r>
              <a:rPr lang="en-US" b="1" dirty="0" smtClean="0"/>
              <a:t>All presentations have a theme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Text Formatting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i="1" dirty="0" smtClean="0"/>
              <a:t>AutoFit:</a:t>
            </a:r>
            <a:r>
              <a:rPr lang="en-US" dirty="0" smtClean="0"/>
              <a:t> feature, when needed, shrinks the size of the text in a text box in order to fit it in the box </a:t>
            </a:r>
            <a:r>
              <a:rPr lang="en-US" i="1" dirty="0" smtClean="0"/>
              <a:t>(John Wiley &amp; Sons, Inc., 2012)</a:t>
            </a:r>
          </a:p>
          <a:p>
            <a:pPr lvl="1"/>
            <a:r>
              <a:rPr lang="en-US" dirty="0" smtClean="0"/>
              <a:t>Settings can be adjusted by using the AutoFit icon at the bottom left corner of the text box</a:t>
            </a:r>
          </a:p>
          <a:p>
            <a:pPr lvl="1"/>
            <a:r>
              <a:rPr lang="en-US" dirty="0" smtClean="0"/>
              <a:t>AutoFit is enabled by default on slides where placeholders appear</a:t>
            </a:r>
          </a:p>
          <a:p>
            <a:pPr lvl="1"/>
            <a:r>
              <a:rPr lang="en-US" dirty="0" smtClean="0"/>
              <a:t>AutoFit is disabled on text boxes that the user draws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/>
          <a:srcRect l="20583" t="75431" r="63980" b="14114"/>
          <a:stretch/>
        </p:blipFill>
        <p:spPr>
          <a:xfrm>
            <a:off x="4547616" y="914400"/>
            <a:ext cx="3072386" cy="1170432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Text Formatting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Font Styles: </a:t>
            </a:r>
            <a:r>
              <a:rPr lang="en-US" b="1" dirty="0" smtClean="0"/>
              <a:t>Bold</a:t>
            </a:r>
            <a:r>
              <a:rPr lang="en-US" dirty="0" smtClean="0"/>
              <a:t>, </a:t>
            </a:r>
            <a:r>
              <a:rPr lang="en-US" i="1" dirty="0" smtClean="0"/>
              <a:t>Italics, </a:t>
            </a:r>
            <a:r>
              <a:rPr lang="en-US" dirty="0" smtClean="0"/>
              <a:t>or </a:t>
            </a:r>
            <a:r>
              <a:rPr lang="en-US" u="sng" dirty="0" smtClean="0"/>
              <a:t>Underline</a:t>
            </a:r>
          </a:p>
          <a:p>
            <a:r>
              <a:rPr lang="en-US" dirty="0" smtClean="0"/>
              <a:t>Font Effects: </a:t>
            </a:r>
            <a:r>
              <a:rPr lang="en-US" strike="sngStrike" dirty="0" smtClean="0"/>
              <a:t>Strikethrough</a:t>
            </a:r>
            <a:r>
              <a:rPr lang="en-US" dirty="0" smtClean="0"/>
              <a:t>, Super</a:t>
            </a:r>
            <a:r>
              <a:rPr lang="en-US" baseline="30000" dirty="0" smtClean="0"/>
              <a:t>scrip</a:t>
            </a:r>
            <a:r>
              <a:rPr lang="en-US" dirty="0" smtClean="0"/>
              <a:t>t, </a:t>
            </a:r>
            <a:r>
              <a:rPr lang="en-US" cap="small" dirty="0" smtClean="0"/>
              <a:t>Small Caps</a:t>
            </a:r>
            <a:r>
              <a:rPr lang="en-US" dirty="0" smtClean="0"/>
              <a:t>, </a:t>
            </a:r>
            <a:r>
              <a:rPr lang="en-US" kern="0" spc="840" dirty="0" smtClean="0"/>
              <a:t>Character Spacing</a:t>
            </a:r>
            <a:r>
              <a:rPr lang="en-US" dirty="0" smtClean="0"/>
              <a:t>, etc.</a:t>
            </a:r>
          </a:p>
          <a:p>
            <a:r>
              <a:rPr lang="en-US" dirty="0" smtClean="0"/>
              <a:t>Launch the Font dialog box to access all of these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 l="31250" t="27000" r="31250" b="31000"/>
          <a:stretch>
            <a:fillRect/>
          </a:stretch>
        </p:blipFill>
        <p:spPr bwMode="auto">
          <a:xfrm>
            <a:off x="5486400" y="459813"/>
            <a:ext cx="2343228" cy="16402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Text Formatting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Font Color:</a:t>
            </a:r>
            <a:r>
              <a:rPr lang="en-US" dirty="0" smtClean="0"/>
              <a:t> changes the color of text</a:t>
            </a:r>
          </a:p>
          <a:p>
            <a:pPr lvl="1"/>
            <a:r>
              <a:rPr lang="en-US" i="1" dirty="0" smtClean="0"/>
              <a:t>Color Palette: </a:t>
            </a:r>
            <a:r>
              <a:rPr lang="en-US" dirty="0" smtClean="0"/>
              <a:t>colors located on the drop down menu for colors </a:t>
            </a:r>
          </a:p>
          <a:p>
            <a:pPr lvl="2"/>
            <a:r>
              <a:rPr lang="en-US" dirty="0" smtClean="0"/>
              <a:t>Top row of color palette are the theme colors</a:t>
            </a:r>
          </a:p>
          <a:p>
            <a:pPr lvl="1"/>
            <a:r>
              <a:rPr lang="en-US" i="1" dirty="0" smtClean="0"/>
              <a:t>Standard Colors: </a:t>
            </a:r>
            <a:r>
              <a:rPr lang="en-US" dirty="0" smtClean="0"/>
              <a:t>colors not included in theme</a:t>
            </a:r>
          </a:p>
          <a:p>
            <a:pPr lvl="1"/>
            <a:r>
              <a:rPr lang="en-US" dirty="0" smtClean="0"/>
              <a:t>More colors can be customized by going to More Colors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Paragraph Formatting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Alignment </a:t>
            </a:r>
            <a:endParaRPr lang="en-US" dirty="0" smtClean="0"/>
          </a:p>
          <a:p>
            <a:pPr lvl="1"/>
            <a:r>
              <a:rPr lang="en-US" dirty="0" smtClean="0"/>
              <a:t>Align </a:t>
            </a:r>
            <a:r>
              <a:rPr lang="en-US" dirty="0" smtClean="0"/>
              <a:t>Text Left: (default) text is aligned at the left margin (Control + L)</a:t>
            </a:r>
          </a:p>
          <a:p>
            <a:pPr lvl="1"/>
            <a:r>
              <a:rPr lang="en-US" dirty="0" smtClean="0"/>
              <a:t>Align Text Right: text is aligned at the right margin (Control + R)</a:t>
            </a:r>
          </a:p>
          <a:p>
            <a:pPr lvl="1"/>
            <a:r>
              <a:rPr lang="en-US" dirty="0" smtClean="0"/>
              <a:t>Center: text is centered horizontally (Control + E)</a:t>
            </a:r>
          </a:p>
          <a:p>
            <a:pPr lvl="1"/>
            <a:r>
              <a:rPr lang="en-US" dirty="0" smtClean="0"/>
              <a:t>Justified: text is aligned to both the left and right margins of a text box </a:t>
            </a:r>
            <a:r>
              <a:rPr lang="en-US" i="1" dirty="0" smtClean="0"/>
              <a:t>(John Wiley &amp; Sons, Inc., 2012)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Paragraph Formatting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Line spacing: spacing between lines of text</a:t>
            </a:r>
          </a:p>
          <a:p>
            <a:pPr lvl="1"/>
            <a:r>
              <a:rPr lang="en-US" dirty="0" smtClean="0"/>
              <a:t>(by default, there is one blank line of space between each item)</a:t>
            </a:r>
          </a:p>
          <a:p>
            <a:r>
              <a:rPr lang="en-US" dirty="0" smtClean="0"/>
              <a:t>Indentation</a:t>
            </a:r>
            <a:r>
              <a:rPr lang="en-US" dirty="0" smtClean="0"/>
              <a:t>: controls the horizontal spacing of a line</a:t>
            </a:r>
          </a:p>
          <a:p>
            <a:pPr lvl="1"/>
            <a:r>
              <a:rPr lang="en-US" dirty="0" smtClean="0"/>
              <a:t>Hanging Indent: the second and succeeding lines are indented more than the first line</a:t>
            </a:r>
          </a:p>
          <a:p>
            <a:pPr lvl="1"/>
            <a:r>
              <a:rPr lang="en-US" dirty="0" smtClean="0"/>
              <a:t>First Line Indent: the first line is indented from the left </a:t>
            </a:r>
            <a:r>
              <a:rPr lang="en-US" dirty="0" smtClean="0"/>
              <a:t>margin</a:t>
            </a:r>
            <a:endParaRPr lang="en-US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Paragraph Formatting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Numbered List: places a chronological number in front of each item in the list</a:t>
            </a:r>
          </a:p>
          <a:p>
            <a:pPr lvl="1"/>
            <a:r>
              <a:rPr lang="en-US" dirty="0" smtClean="0"/>
              <a:t>Used when items need to be in a specific order</a:t>
            </a:r>
          </a:p>
          <a:p>
            <a:r>
              <a:rPr lang="en-US" dirty="0" smtClean="0"/>
              <a:t>Bulleted List: Typically used when order does not matter</a:t>
            </a:r>
          </a:p>
          <a:p>
            <a:pPr lvl="1"/>
            <a:r>
              <a:rPr lang="en-US" dirty="0" smtClean="0"/>
              <a:t>Bullet: a symbol that appears to the left of each paragraph in a list </a:t>
            </a:r>
            <a:r>
              <a:rPr lang="en-US" i="1" dirty="0" smtClean="0"/>
              <a:t>(John Wiley &amp; Sons, Inc., 2012)</a:t>
            </a:r>
          </a:p>
          <a:p>
            <a:pPr lvl="1"/>
            <a:r>
              <a:rPr lang="en-US" dirty="0" smtClean="0"/>
              <a:t>Most of the placeholders used bulleted lists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430</TotalTime>
  <Words>554</Words>
  <Application>Microsoft Office PowerPoint</Application>
  <PresentationFormat>On-screen Show (4:3)</PresentationFormat>
  <Paragraphs>60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Calibri</vt:lpstr>
      <vt:lpstr>Tw Cen MT</vt:lpstr>
      <vt:lpstr>Tw Cen MT Condensed</vt:lpstr>
      <vt:lpstr>Wingdings 3</vt:lpstr>
      <vt:lpstr>Integral</vt:lpstr>
      <vt:lpstr>Working with Text</vt:lpstr>
      <vt:lpstr>Text Formatting</vt:lpstr>
      <vt:lpstr>Text Formatting</vt:lpstr>
      <vt:lpstr>Text Formatting</vt:lpstr>
      <vt:lpstr>Text Formatting</vt:lpstr>
      <vt:lpstr>Text Formatting</vt:lpstr>
      <vt:lpstr>Paragraph Formatting</vt:lpstr>
      <vt:lpstr>Paragraph Formatting</vt:lpstr>
      <vt:lpstr>Paragraph Formatting</vt:lpstr>
      <vt:lpstr>Source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Working with Text in PPT</dc:title>
  <dc:creator>Caitlin</dc:creator>
  <cp:lastModifiedBy>Caitlin Foss</cp:lastModifiedBy>
  <cp:revision>33</cp:revision>
  <cp:lastPrinted>2014-10-24T17:18:28Z</cp:lastPrinted>
  <dcterms:created xsi:type="dcterms:W3CDTF">2013-10-31T13:06:12Z</dcterms:created>
  <dcterms:modified xsi:type="dcterms:W3CDTF">2014-10-24T17:27:20Z</dcterms:modified>
</cp:coreProperties>
</file>