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4CEEE6-7617-4CE0-82F8-0089DC86E3A4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1CED99-B076-4F1C-96CD-5967526716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 Sorter &amp; Reuse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This is slide </a:t>
            </a:r>
            <a:r>
              <a:rPr lang="en-US" dirty="0" smtClean="0"/>
              <a:t>2!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C:\Documents and Settings\ebyrd\Local Settings\Temporary Internet Files\Content.IE5\N6LC5AMT\MM90017829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0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This is slide 1!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Documents and Settings\ebyrd\Local Settings\Temporary Internet Files\Content.IE5\0OL707T5\MM90017829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21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Slide Sorter &amp; Reuse Slide</vt:lpstr>
      <vt:lpstr>Slide 2</vt:lpstr>
      <vt:lpstr>Slide 1</vt:lpstr>
    </vt:vector>
  </TitlesOfParts>
  <Company>WSFCS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Sorter &amp; Reuse Slide</dc:title>
  <dc:creator>WSFCS</dc:creator>
  <cp:lastModifiedBy>WSFCS</cp:lastModifiedBy>
  <cp:revision>3</cp:revision>
  <dcterms:created xsi:type="dcterms:W3CDTF">2012-03-23T20:52:08Z</dcterms:created>
  <dcterms:modified xsi:type="dcterms:W3CDTF">2012-03-23T21:11:33Z</dcterms:modified>
</cp:coreProperties>
</file>