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440ECE5-C127-4058-B7F8-07F8F88826F9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1761C64-2374-4AA6-83F7-5DFAC345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Shape 35"/>
          <p:cNvSpPr>
            <a:spLocks/>
          </p:cNvSpPr>
          <p:nvPr/>
        </p:nvSpPr>
        <p:spPr bwMode="auto">
          <a:xfrm>
            <a:off x="4821238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hape 42"/>
          <p:cNvSpPr>
            <a:spLocks/>
          </p:cNvSpPr>
          <p:nvPr/>
        </p:nvSpPr>
        <p:spPr bwMode="auto">
          <a:xfrm>
            <a:off x="290513" y="-14288"/>
            <a:ext cx="5562600" cy="65532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hape 26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4AB1D-0BE1-42B4-95D8-38B08E080FDC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29" name="Shap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0" name="Shap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580C2B-BAD9-498F-A6A9-6B19458F1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6466-46BE-4A12-A068-A719DACC6AA2}" type="datetimeFigureOut">
              <a:rPr lang="en-US"/>
              <a:pPr>
                <a:defRPr/>
              </a:pPr>
              <a:t>12/7/2006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552B-BA87-4BF3-9F47-E518291F6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6B716-B72F-43D4-B705-03356398CAEC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98287A-B55A-4159-BDC1-4CC6B74B9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2305051" y="3867150"/>
            <a:ext cx="4533900" cy="317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7AE424-BFB0-48C8-9C3D-E4961560FDCB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7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F7DC26-9896-413B-9780-A7E3E9BE9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686800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566ADC-D30A-4E6C-A20E-F96BB7F68B3B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1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B1B21-FA6E-49BD-948D-3029F208A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ACB6D-BF97-4960-B6EE-7300A6102FD4}" type="datetimeFigureOut">
              <a:rPr lang="en-US"/>
              <a:pPr>
                <a:defRPr/>
              </a:pPr>
              <a:t>12/7/2006</a:t>
            </a:fld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F54C-B15B-48CB-AB0A-01C2A9F8F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F3D8AD-BD20-450B-8A52-7BF18C37C055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597F18-24B4-440F-97E6-5A21E11CF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470008-7E7F-4355-8C87-53E8EC545FFD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08D4A3-CEB8-4D31-A65F-58414F7F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7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7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E52566-FB6A-4E8E-A932-18B337054D7D}" type="datetimeFigureOut">
              <a:rPr lang="en-US"/>
              <a:pPr>
                <a:defRPr/>
              </a:pPr>
              <a:t>12/7/2006</a:t>
            </a:fld>
            <a:endParaRPr lang="en-US"/>
          </a:p>
        </p:txBody>
      </p:sp>
      <p:sp>
        <p:nvSpPr>
          <p:cNvPr id="20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2B6C05-4B50-41FF-AD12-26071B7D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6" name="Rectangle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C829AC4-69BB-42EE-8170-0642F3BDC4D0}" type="datetimeFigureOut">
              <a:rPr lang="en-US"/>
              <a:pPr>
                <a:defRPr/>
              </a:pPr>
              <a:t>12/7/2006</a:t>
            </a:fld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3822AC4-9C40-4ECF-8C4E-288D5CB4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8" r:id="rId3"/>
    <p:sldLayoutId id="2147483669" r:id="rId4"/>
    <p:sldLayoutId id="2147483670" r:id="rId5"/>
    <p:sldLayoutId id="2147483666" r:id="rId6"/>
    <p:sldLayoutId id="2147483671" r:id="rId7"/>
    <p:sldLayoutId id="2147483672" r:id="rId8"/>
    <p:sldLayoutId id="214748367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5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rbel" pitchFamily="34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918485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918485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smtClean="0"/>
              <a:t>Citywide business alliance</a:t>
            </a:r>
            <a:endParaRPr/>
          </a:p>
        </p:txBody>
      </p:sp>
      <p:sp>
        <p:nvSpPr>
          <p:cNvPr id="9219" name="Rectangle 4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3"/>
          </a:xfrm>
        </p:spPr>
        <p:txBody>
          <a:bodyPr/>
          <a:lstStyle/>
          <a:p>
            <a:pPr marL="374650"/>
            <a:r>
              <a:rPr lang="en-US" smtClean="0"/>
              <a:t>Tonight’s Guest Speaker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Stephanie Bourne</a:t>
            </a:r>
            <a:endParaRPr lang="en-US" dirty="0">
              <a:solidFill>
                <a:schemeClr val="tx2">
                  <a:satMod val="20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4"/>
          <p:cNvSpPr>
            <a:spLocks noGrp="1"/>
          </p:cNvSpPr>
          <p:nvPr>
            <p:ph sz="half" idx="1"/>
          </p:nvPr>
        </p:nvSpPr>
        <p:spPr>
          <a:xfrm>
            <a:off x="465138" y="1600200"/>
            <a:ext cx="4038600" cy="4525963"/>
          </a:xfrm>
        </p:spPr>
        <p:txBody>
          <a:bodyPr/>
          <a:lstStyle/>
          <a:p>
            <a:r>
              <a:rPr lang="en-US" smtClean="0"/>
              <a:t>President, Wide World Importers</a:t>
            </a:r>
          </a:p>
          <a:p>
            <a:r>
              <a:rPr lang="en-US" smtClean="0"/>
              <a:t>2005 Business Person of the Year</a:t>
            </a:r>
          </a:p>
          <a:p>
            <a:r>
              <a:rPr lang="en-US" smtClean="0"/>
              <a:t>Director, Twin Cities Chamber of Commerce</a:t>
            </a:r>
          </a:p>
          <a:p>
            <a:r>
              <a:rPr lang="en-US" smtClean="0"/>
              <a:t>Governor’s Advisory Council member</a:t>
            </a:r>
          </a:p>
          <a:p>
            <a:endParaRPr lang="en-US" smtClean="0"/>
          </a:p>
        </p:txBody>
      </p:sp>
      <p:pic>
        <p:nvPicPr>
          <p:cNvPr id="10244" name="Picture 2" descr="C:\Documents and Settings\Administrator\Local Settings\Temporary Internet Files\Content.IE5\LXD7KBYS\MPj0402224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2297113"/>
            <a:ext cx="3902075" cy="31321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porate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918485"/>
      </a:accent3>
      <a:accent4>
        <a:srgbClr val="956251"/>
      </a:accent4>
      <a:accent5>
        <a:srgbClr val="855D5D"/>
      </a:accent5>
      <a:accent6>
        <a:srgbClr val="A28E6A"/>
      </a:accent6>
      <a:hlink>
        <a:srgbClr val="CC9900"/>
      </a:hlink>
      <a:folHlink>
        <a:srgbClr val="96A9A9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r="130000" b="130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918485"/>
    </a:accent3>
    <a:accent4>
      <a:srgbClr val="956251"/>
    </a:accent4>
    <a:accent5>
      <a:srgbClr val="855D5D"/>
    </a:accent5>
    <a:accent6>
      <a:srgbClr val="A28E6A"/>
    </a:accent6>
    <a:hlink>
      <a:srgbClr val="CC9900"/>
    </a:hlink>
    <a:folHlink>
      <a:srgbClr val="96A9A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emplateProperties xmlns="urn:microsoft.template.properties">
  <_Version>12.0.4319</_Version>
  <_LCID>1033</_LCID>
</templateProperties>
</file>

<file path=customXml/itemProps1.xml><?xml version="1.0" encoding="utf-8"?>
<ds:datastoreItem xmlns:ds="http://schemas.openxmlformats.org/officeDocument/2006/customXml" ds:itemID="{51D3AF20-E3E4-423E-BCCD-724582003738}">
  <ds:schemaRefs>
    <ds:schemaRef ds:uri="urn:microsoft.template.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CorporatePresentation</Template>
  <TotalTime>22</TotalTime>
  <Words>30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Corbel</vt:lpstr>
      <vt:lpstr>Arial</vt:lpstr>
      <vt:lpstr>Wingdings</vt:lpstr>
      <vt:lpstr>Wingdings 2</vt:lpstr>
      <vt:lpstr>Wingdings 3</vt:lpstr>
      <vt:lpstr>Calibri</vt:lpstr>
      <vt:lpstr>CorporatePresentation</vt:lpstr>
      <vt:lpstr>Citywide business alliance</vt:lpstr>
      <vt:lpstr>Stephanie Bourne</vt:lpstr>
    </vt:vector>
  </TitlesOfParts>
  <Company>docugistics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Citywide business alliance</dc:title>
  <dc:creator>Tim Huddleston</dc:creator>
  <cp:lastModifiedBy>Tim Huddleston</cp:lastModifiedBy>
  <cp:revision>3</cp:revision>
  <dcterms:created xsi:type="dcterms:W3CDTF">2006-10-10T16:26:18Z</dcterms:created>
  <dcterms:modified xsi:type="dcterms:W3CDTF">2006-12-07T17:56:40Z</dcterms:modified>
</cp:coreProperties>
</file>