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75" r:id="rId4"/>
    <p:sldId id="278" r:id="rId5"/>
    <p:sldId id="279" r:id="rId6"/>
    <p:sldId id="280" r:id="rId7"/>
    <p:sldId id="265" r:id="rId8"/>
    <p:sldId id="268" r:id="rId9"/>
    <p:sldId id="273" r:id="rId10"/>
    <p:sldId id="274" r:id="rId11"/>
    <p:sldId id="281" r:id="rId12"/>
    <p:sldId id="257" r:id="rId13"/>
    <p:sldId id="258" r:id="rId14"/>
    <p:sldId id="264" r:id="rId15"/>
    <p:sldId id="267" r:id="rId16"/>
    <p:sldId id="261" r:id="rId17"/>
    <p:sldId id="271" r:id="rId18"/>
    <p:sldId id="270" r:id="rId19"/>
    <p:sldId id="263" r:id="rId20"/>
    <p:sldId id="276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9259-7441-4367-95A2-92AC28D20C3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BB755-D790-4268-AE8B-786CF698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C0C9-7D3C-45DA-A71C-6820A8D2E920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3C31-03A4-4E5A-B915-AD18BE2CA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8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4A2F-D3FE-44BB-B6C9-9112B32185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1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3C31-03A4-4E5A-B915-AD18BE2CA1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5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42" y="914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8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A5BD36B-DD87-4C9B-9205-62989AA05B3C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1D5EFE0-7118-450E-9919-F8DD62CA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8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PowerPoint Window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MOAC Lesson 1</a:t>
            </a:r>
          </a:p>
        </p:txBody>
      </p:sp>
    </p:spTree>
    <p:extLst>
      <p:ext uri="{BB962C8B-B14F-4D97-AF65-F5344CB8AC3E}">
        <p14:creationId xmlns:p14="http://schemas.microsoft.com/office/powerpoint/2010/main" val="1830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 Toolbar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toolbar that appears </a:t>
            </a:r>
            <a:r>
              <a:rPr lang="en-US" dirty="0" smtClean="0"/>
              <a:t>when the mouse pointer is placed on a selected text object</a:t>
            </a:r>
            <a:r>
              <a:rPr lang="en-US" i="1" dirty="0" smtClean="0"/>
              <a:t>(John </a:t>
            </a:r>
            <a:r>
              <a:rPr lang="en-US" i="1" dirty="0"/>
              <a:t>Wiley &amp; Sons, Inc., </a:t>
            </a:r>
            <a:r>
              <a:rPr lang="en-US" i="1" dirty="0" smtClean="0"/>
              <a:t>2014)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103" t="36868" r="46894" b="56595"/>
          <a:stretch/>
        </p:blipFill>
        <p:spPr>
          <a:xfrm>
            <a:off x="4572000" y="1217863"/>
            <a:ext cx="2617764" cy="6871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A menu that appears when you right-click an area or object </a:t>
            </a:r>
            <a:r>
              <a:rPr lang="en-US" sz="3800" i="1" dirty="0"/>
              <a:t>(John Wiley &amp; Sons, Inc., 2014)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663" t="1" r="25620" b="50855"/>
          <a:stretch/>
        </p:blipFill>
        <p:spPr>
          <a:xfrm>
            <a:off x="6934200" y="2133600"/>
            <a:ext cx="15510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2945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2266319"/>
            <a:ext cx="4953000" cy="172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609" y="2617081"/>
            <a:ext cx="4241018" cy="3530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The name of the file as well as the program name appear in the title bar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Quick Access Toolbar as well as the Window Control buttons are part of the Title bar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Quick Access toolbar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895600"/>
            <a:ext cx="6345260" cy="31242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Contains the Save, Undo, and Redo options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Can be customized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Located at the top left corner of the screen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800" y="3581400"/>
            <a:ext cx="4114800" cy="990600"/>
            <a:chOff x="914400" y="762000"/>
            <a:chExt cx="6752306" cy="2057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59" b="82027"/>
            <a:stretch>
              <a:fillRect/>
            </a:stretch>
          </p:blipFill>
          <p:spPr bwMode="auto">
            <a:xfrm>
              <a:off x="990600" y="762000"/>
              <a:ext cx="6676106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914400" y="762000"/>
              <a:ext cx="2133600" cy="304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489200"/>
            <a:ext cx="5765018" cy="3530600"/>
          </a:xfrm>
        </p:spPr>
        <p:txBody>
          <a:bodyPr>
            <a:normAutofit/>
          </a:bodyPr>
          <a:lstStyle/>
          <a:p>
            <a:r>
              <a:rPr lang="en-US" dirty="0"/>
              <a:t>Displays the slide number </a:t>
            </a:r>
            <a:r>
              <a:rPr lang="en-US" dirty="0" smtClean="0"/>
              <a:t>as </a:t>
            </a:r>
            <a:r>
              <a:rPr lang="en-US" dirty="0"/>
              <a:t>well as the zoom control and the PowerPoint View buttons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52102"/>
            <a:ext cx="3566886" cy="267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970642" y="4572000"/>
            <a:ext cx="3566887" cy="152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Zoom Slider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the lower right hand corner of the screen and allows you to zoom in or out on the screen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3" t="86567"/>
          <a:stretch/>
        </p:blipFill>
        <p:spPr bwMode="auto">
          <a:xfrm>
            <a:off x="2590800" y="5413051"/>
            <a:ext cx="3752848" cy="12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2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343672" cy="709865"/>
          </a:xfrm>
        </p:spPr>
        <p:txBody>
          <a:bodyPr>
            <a:normAutofit/>
          </a:bodyPr>
          <a:lstStyle/>
          <a:p>
            <a:r>
              <a:rPr lang="en-US" dirty="0" smtClean="0"/>
              <a:t>Slide task pane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2286000"/>
            <a:ext cx="7183460" cy="3829050"/>
          </a:xfrm>
        </p:spPr>
        <p:txBody>
          <a:bodyPr>
            <a:normAutofit/>
          </a:bodyPr>
          <a:lstStyle/>
          <a:p>
            <a:pPr marL="225425" indent="-225425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3000" dirty="0" smtClean="0"/>
              <a:t>Shows </a:t>
            </a:r>
            <a:r>
              <a:rPr lang="en-US" sz="3000" dirty="0"/>
              <a:t>a column of numbered slide thumbnails so users can see a visual representation of several slides at once</a:t>
            </a:r>
          </a:p>
          <a:p>
            <a:pPr marL="682625" lvl="2" indent="-225425">
              <a:buFont typeface="Arial" pitchFamily="34" charset="0"/>
              <a:buChar char="•"/>
              <a:tabLst>
                <a:tab pos="166688" algn="l"/>
              </a:tabLst>
            </a:pPr>
            <a:endParaRPr lang="en-US" sz="3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4516"/>
          <a:stretch/>
        </p:blipFill>
        <p:spPr>
          <a:xfrm>
            <a:off x="64686" y="762000"/>
            <a:ext cx="1563817" cy="56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task pane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2489200"/>
            <a:ext cx="8936060" cy="2311400"/>
          </a:xfrm>
        </p:spPr>
        <p:txBody>
          <a:bodyPr/>
          <a:lstStyle/>
          <a:p>
            <a:r>
              <a:rPr lang="en-US" sz="3200" dirty="0"/>
              <a:t>Provides an area for saving reminders to help a presenter during a presentation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97" y="3565679"/>
            <a:ext cx="4350004" cy="32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6400800"/>
            <a:ext cx="37338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 a slide, a box that holds a specific type of content, such as text </a:t>
            </a:r>
            <a:r>
              <a:rPr lang="en-US" i="1" dirty="0" smtClean="0"/>
              <a:t>(John </a:t>
            </a:r>
            <a:r>
              <a:rPr lang="en-US" i="1" dirty="0"/>
              <a:t>Wiley &amp; Sons, Inc., </a:t>
            </a:r>
            <a:r>
              <a:rPr lang="en-US" i="1" dirty="0" smtClean="0"/>
              <a:t>2014)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Active Placeholder: </a:t>
            </a:r>
            <a:r>
              <a:rPr lang="en-US" dirty="0"/>
              <a:t>When the border changes to a dashed line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Live Placeholder: </a:t>
            </a:r>
            <a:r>
              <a:rPr lang="en-US" dirty="0"/>
              <a:t>the state of a selected text box or placeholder where a user can make modifications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Placeholders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5970" y="2922944"/>
            <a:ext cx="7441418" cy="3530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AutoFit: </a:t>
            </a:r>
            <a:r>
              <a:rPr lang="en-US" dirty="0"/>
              <a:t>If you include more text in a slide than will fit in the placeholder, the line spacing and font size of the text will automatically adjust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Sizing Handles: </a:t>
            </a:r>
            <a:r>
              <a:rPr lang="en-US" dirty="0"/>
              <a:t>The small circles and squares that appear  around a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Software program used to create a collection of slides that may contain text, charts, pictures, sound, movies, or multimedia</a:t>
            </a:r>
          </a:p>
          <a:p>
            <a:endParaRPr lang="en-US" dirty="0"/>
          </a:p>
          <a:p>
            <a:r>
              <a:rPr lang="en-US" dirty="0"/>
              <a:t>Collection of files created in PowerPoint are called </a:t>
            </a:r>
            <a:r>
              <a:rPr lang="en-US" b="1" dirty="0"/>
              <a:t>Presentations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9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Keyboard shortcut key is F1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located at the top right hand corner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265" r="8057" b="96002"/>
          <a:stretch/>
        </p:blipFill>
        <p:spPr>
          <a:xfrm>
            <a:off x="5486400" y="4495800"/>
            <a:ext cx="1161579" cy="7098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John Wiley &amp; Sons, Inc. (2014). </a:t>
            </a:r>
            <a:r>
              <a:rPr lang="en-US" i="1" dirty="0" smtClean="0"/>
              <a:t>Microsoft Official Academic Course Microsoft PowerPoint 2013, Exam 77-422.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Backstage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4368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contains </a:t>
            </a:r>
            <a:r>
              <a:rPr lang="en-US" sz="3200" dirty="0"/>
              <a:t>commands for managing files </a:t>
            </a:r>
            <a:r>
              <a:rPr lang="en-US" sz="3200" i="1" dirty="0"/>
              <a:t>(John Wiley &amp; Sons, Inc., </a:t>
            </a:r>
            <a:r>
              <a:rPr lang="en-US" sz="3200" i="1" dirty="0" smtClean="0"/>
              <a:t>2014)</a:t>
            </a:r>
            <a:endParaRPr lang="en-US" sz="3200" i="1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Viewed when clicked on the File tab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Saving options</a:t>
            </a:r>
            <a:r>
              <a:rPr lang="en-US" sz="32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Save – Allows the user to save the document for the first time or save existing changes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Save As – Allows the user to save the document with a new name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Button, list, or other clickable option on the Ribbon  </a:t>
            </a:r>
            <a:r>
              <a:rPr lang="en-US" i="1" dirty="0"/>
              <a:t>(John Wiley &amp; Sons, Inc., </a:t>
            </a:r>
            <a:r>
              <a:rPr lang="en-US" i="1" dirty="0" smtClean="0"/>
              <a:t>2014)</a:t>
            </a:r>
          </a:p>
          <a:p>
            <a:r>
              <a:rPr lang="en-US" dirty="0" smtClean="0"/>
              <a:t>Icons</a:t>
            </a:r>
          </a:p>
          <a:p>
            <a:r>
              <a:rPr lang="en-US" dirty="0" smtClean="0"/>
              <a:t>Example: Bold Command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91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strip of icons that appears across the top of the PowerPoint window </a:t>
            </a:r>
            <a:r>
              <a:rPr lang="en-US" i="1" dirty="0"/>
              <a:t>(John Wiley &amp; Sons, Inc., 2014)</a:t>
            </a:r>
          </a:p>
          <a:p>
            <a:r>
              <a:rPr lang="en-US" dirty="0" smtClean="0"/>
              <a:t>Divided into different tabs</a:t>
            </a:r>
          </a:p>
          <a:p>
            <a:r>
              <a:rPr lang="en-US" dirty="0" smtClean="0"/>
              <a:t>Example: Home Ribbon contains the Clipboard and Slides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4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labeled section of the ribbon; contains a group of related tools </a:t>
            </a:r>
            <a:r>
              <a:rPr lang="en-US" i="1" dirty="0"/>
              <a:t>(John Wiley &amp; Sons, Inc., 2014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Examples: Home Tab, Insert Tab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260854"/>
            <a:ext cx="8001000" cy="4444745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/>
              <a:t>Each ribbon is made up of groups that organize commands </a:t>
            </a:r>
          </a:p>
          <a:p>
            <a:r>
              <a:rPr lang="en-US" sz="5100" dirty="0" smtClean="0"/>
              <a:t>The </a:t>
            </a:r>
            <a:r>
              <a:rPr lang="en-US" sz="5100" dirty="0"/>
              <a:t>group name in gray</a:t>
            </a:r>
          </a:p>
          <a:p>
            <a:r>
              <a:rPr lang="en-US" sz="5100" dirty="0" smtClean="0"/>
              <a:t>Many </a:t>
            </a:r>
            <a:r>
              <a:rPr lang="en-US" sz="5100" dirty="0"/>
              <a:t>groups have a:</a:t>
            </a:r>
            <a:endParaRPr lang="en-US" sz="5100" b="1" dirty="0"/>
          </a:p>
          <a:p>
            <a:pPr lvl="1"/>
            <a:r>
              <a:rPr lang="en-US" sz="3800" b="1" dirty="0"/>
              <a:t>Dialog Box Launcher: </a:t>
            </a:r>
            <a:r>
              <a:rPr lang="en-US" sz="3800" dirty="0" smtClean="0"/>
              <a:t>A small, downward-pointing arrow next to some tools on the Ribbon </a:t>
            </a:r>
            <a:r>
              <a:rPr lang="en-US" sz="3800" i="1" dirty="0" smtClean="0"/>
              <a:t>(John </a:t>
            </a:r>
            <a:r>
              <a:rPr lang="en-US" sz="3800" i="1" dirty="0"/>
              <a:t>Wiley &amp; Sons, Inc., </a:t>
            </a:r>
            <a:r>
              <a:rPr lang="en-US" sz="3800" i="1" dirty="0" smtClean="0"/>
              <a:t>2014)</a:t>
            </a:r>
          </a:p>
          <a:p>
            <a:pPr lvl="1"/>
            <a:r>
              <a:rPr lang="en-US" sz="3800" b="1" dirty="0" smtClean="0"/>
              <a:t>Dialog Box: </a:t>
            </a:r>
            <a:r>
              <a:rPr lang="en-US" sz="3800" dirty="0" smtClean="0"/>
              <a:t>A box that prompts the user for additional information when executing a command </a:t>
            </a:r>
            <a:r>
              <a:rPr lang="en-US" sz="3800" i="1" dirty="0"/>
              <a:t>(John Wiley &amp; Sons, Inc., 2014)</a:t>
            </a:r>
          </a:p>
          <a:p>
            <a:pPr lvl="1"/>
            <a:endParaRPr lang="en-US" sz="380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0" b="80604"/>
          <a:stretch/>
        </p:blipFill>
        <p:spPr bwMode="auto">
          <a:xfrm>
            <a:off x="4070936" y="538841"/>
            <a:ext cx="2181445" cy="14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7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ScreenTip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8224" r="36102" b="74342"/>
          <a:stretch/>
        </p:blipFill>
        <p:spPr bwMode="auto">
          <a:xfrm>
            <a:off x="640242" y="2590800"/>
            <a:ext cx="1946962" cy="127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24384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box that appears when you move your mouse over a command</a:t>
            </a:r>
          </a:p>
          <a:p>
            <a:endParaRPr lang="en-US" sz="3200" dirty="0" smtClean="0"/>
          </a:p>
          <a:p>
            <a:r>
              <a:rPr lang="en-US" sz="3200" dirty="0" smtClean="0"/>
              <a:t>Typically displays the keyboard shortcut key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8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KeyTip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53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letter or number that appears next to an onscreen tool when the Alt key is pressed </a:t>
            </a:r>
            <a:r>
              <a:rPr lang="en-US" i="1" dirty="0" smtClean="0"/>
              <a:t>(John </a:t>
            </a:r>
            <a:r>
              <a:rPr lang="en-US" i="1" dirty="0"/>
              <a:t>Wiley &amp; Sons, Inc., </a:t>
            </a:r>
            <a:r>
              <a:rPr lang="en-US" i="1" dirty="0" smtClean="0"/>
              <a:t>2014)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0543" b="83589"/>
          <a:stretch/>
        </p:blipFill>
        <p:spPr>
          <a:xfrm>
            <a:off x="457201" y="5029200"/>
            <a:ext cx="8305800" cy="12888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359</TotalTime>
  <Words>653</Words>
  <Application>Microsoft Office PowerPoint</Application>
  <PresentationFormat>On-screen Show (4:3)</PresentationFormat>
  <Paragraphs>87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 Boardroom</vt:lpstr>
      <vt:lpstr>The PowerPoint Window</vt:lpstr>
      <vt:lpstr>PowerPoint</vt:lpstr>
      <vt:lpstr>Backstage View</vt:lpstr>
      <vt:lpstr>Command</vt:lpstr>
      <vt:lpstr>Ribbon</vt:lpstr>
      <vt:lpstr>Tabs</vt:lpstr>
      <vt:lpstr>Group</vt:lpstr>
      <vt:lpstr>ScreenTip</vt:lpstr>
      <vt:lpstr>KeyTip</vt:lpstr>
      <vt:lpstr>Mini Toolbar</vt:lpstr>
      <vt:lpstr>Shortcut Menu</vt:lpstr>
      <vt:lpstr>Title Bar</vt:lpstr>
      <vt:lpstr>Quick Access toolbar</vt:lpstr>
      <vt:lpstr>Status bar</vt:lpstr>
      <vt:lpstr>Zoom Slider</vt:lpstr>
      <vt:lpstr>Slide task pane</vt:lpstr>
      <vt:lpstr>Notes task pane</vt:lpstr>
      <vt:lpstr>Placeholders</vt:lpstr>
      <vt:lpstr>Placeholders</vt:lpstr>
      <vt:lpstr>Help</vt:lpstr>
      <vt:lpstr>Source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Foss</dc:creator>
  <cp:lastModifiedBy>556 H / z7-8 N / Southers, Donna</cp:lastModifiedBy>
  <cp:revision>39</cp:revision>
  <cp:lastPrinted>2014-10-21T18:53:59Z</cp:lastPrinted>
  <dcterms:created xsi:type="dcterms:W3CDTF">2012-01-13T17:54:09Z</dcterms:created>
  <dcterms:modified xsi:type="dcterms:W3CDTF">2014-11-18T20:30:45Z</dcterms:modified>
</cp:coreProperties>
</file>