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86333" autoAdjust="0"/>
  </p:normalViewPr>
  <p:slideViewPr>
    <p:cSldViewPr>
      <p:cViewPr varScale="1">
        <p:scale>
          <a:sx n="100" d="100"/>
          <a:sy n="100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50A0E-A949-4298-A144-73B0A2740D1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3C01A5-818F-4F57-9D91-AD3FDCA4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5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289C39-74EC-469F-B55E-9C26D8B451E6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A6A318-D402-48CA-9A45-F0AAAC581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A318-D402-48CA-9A45-F0AAAC581F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A318-D402-48CA-9A45-F0AAAC581F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A318-D402-48CA-9A45-F0AAAC581F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A318-D402-48CA-9A45-F0AAAC581F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5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 generally are listed beneath the slide in</a:t>
            </a:r>
            <a:r>
              <a:rPr lang="en-US" baseline="0" dirty="0" smtClean="0"/>
              <a:t> Notes Pages View.  Slides can be printed this way that that notes can be used during presentations.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A318-D402-48CA-9A45-F0AAAC581F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3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A318-D402-48CA-9A45-F0AAAC581F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A318-D402-48CA-9A45-F0AAAC581F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4A2F-D3FE-44BB-B6C9-9112B32185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43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0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8011500" cy="419548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6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0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54AC3F-C087-454E-9A75-24B81F16CE8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4619-822C-4B6F-8A5E-3129E0121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7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Views In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MOAC Lesson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ways in which presentation content can be displayed onscreen, such as Normal view, Slide Sorter View, or Slide Show View </a:t>
            </a:r>
            <a:r>
              <a:rPr lang="en-US" i="1" dirty="0"/>
              <a:t>(John Wiley &amp; Sons, Inc.,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view in PowerPoint</a:t>
            </a:r>
          </a:p>
          <a:p>
            <a:r>
              <a:rPr lang="en-US" dirty="0" smtClean="0"/>
              <a:t>Includes the Slide, Notes, </a:t>
            </a:r>
            <a:r>
              <a:rPr lang="en-US" smtClean="0"/>
              <a:t>and </a:t>
            </a:r>
            <a:r>
              <a:rPr lang="en-US" smtClean="0"/>
              <a:t>Slide </a:t>
            </a:r>
            <a:r>
              <a:rPr lang="en-US" dirty="0" smtClean="0"/>
              <a:t>Panes </a:t>
            </a:r>
            <a:r>
              <a:rPr lang="en-US" sz="2800" i="1" dirty="0" smtClean="0"/>
              <a:t>(John Wiley &amp; Sons, Inc., 2014)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419600"/>
            <a:ext cx="3738446" cy="2101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Sorter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reorganize and delete slides</a:t>
            </a:r>
          </a:p>
          <a:p>
            <a:r>
              <a:rPr lang="en-US" dirty="0" smtClean="0"/>
              <a:t>All slides are viewed on one screen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440" y="4150665"/>
            <a:ext cx="4237650" cy="238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Page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slides one at a time along with the notes section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23203"/>
            <a:ext cx="5555343" cy="312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Show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used to present presentations (takes up the entire screen)</a:t>
            </a:r>
          </a:p>
          <a:p>
            <a:r>
              <a:rPr lang="en-US" dirty="0" smtClean="0"/>
              <a:t>Keyboard shortcut key is F5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0"/>
            <a:ext cx="3367493" cy="21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011500" cy="4195481"/>
          </a:xfrm>
        </p:spPr>
        <p:txBody>
          <a:bodyPr/>
          <a:lstStyle/>
          <a:p>
            <a:r>
              <a:rPr lang="en-US" sz="3200" dirty="0" smtClean="0"/>
              <a:t>A view like Slide Show view that allows the user to preview a presentation on the screen except it’s in a window rather than filling the entire screen </a:t>
            </a:r>
            <a:r>
              <a:rPr lang="en-US" sz="3200" i="1" dirty="0"/>
              <a:t>(John Wiley &amp; Sons, Inc., 2014)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267200"/>
            <a:ext cx="3657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John Wiley &amp; Sons, Inc. (2014). </a:t>
            </a:r>
            <a:r>
              <a:rPr lang="en-US" i="1" dirty="0" smtClean="0"/>
              <a:t>Microsoft Official Academic Course Microsoft PowerPoint 2013, Exam 77-422.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214</Words>
  <Application>Microsoft Office PowerPoint</Application>
  <PresentationFormat>On-screen Show (4:3)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Views In PowerPoint</vt:lpstr>
      <vt:lpstr>Views</vt:lpstr>
      <vt:lpstr>Normal View</vt:lpstr>
      <vt:lpstr>Slide Sorter View</vt:lpstr>
      <vt:lpstr>Notes Page View</vt:lpstr>
      <vt:lpstr>Slide Show View</vt:lpstr>
      <vt:lpstr>Reading View</vt:lpstr>
      <vt:lpstr>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Views In PowerPoint</dc:title>
  <dc:creator>Caitlin</dc:creator>
  <cp:lastModifiedBy>Caitlin Foss</cp:lastModifiedBy>
  <cp:revision>12</cp:revision>
  <cp:lastPrinted>2013-11-12T15:16:21Z</cp:lastPrinted>
  <dcterms:created xsi:type="dcterms:W3CDTF">2013-10-16T12:32:04Z</dcterms:created>
  <dcterms:modified xsi:type="dcterms:W3CDTF">2014-10-23T12:51:10Z</dcterms:modified>
</cp:coreProperties>
</file>