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8"/>
  </p:notesMasterIdLst>
  <p:handoutMasterIdLst>
    <p:handoutMasterId r:id="rId19"/>
  </p:handoutMasterIdLst>
  <p:sldIdLst>
    <p:sldId id="256"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993" autoAdjust="0"/>
  </p:normalViewPr>
  <p:slideViewPr>
    <p:cSldViewPr>
      <p:cViewPr>
        <p:scale>
          <a:sx n="55" d="100"/>
          <a:sy n="55" d="100"/>
        </p:scale>
        <p:origin x="-1260" y="-72"/>
      </p:cViewPr>
      <p:guideLst>
        <p:guide orient="horz" pos="2160"/>
        <p:guide pos="3839"/>
      </p:guideLst>
    </p:cSldViewPr>
  </p:slideViewPr>
  <p:notesTextViewPr>
    <p:cViewPr>
      <p:scale>
        <a:sx n="1" d="1"/>
        <a:sy n="1" d="1"/>
      </p:scale>
      <p:origin x="0" y="0"/>
    </p:cViewPr>
  </p:notesTextViewPr>
  <p:notesViewPr>
    <p:cSldViewPr showGuides="1">
      <p:cViewPr varScale="1">
        <p:scale>
          <a:sx n="69" d="100"/>
          <a:sy n="69" d="100"/>
        </p:scale>
        <p:origin x="301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7D8D5-F0A9-4DE9-BE95-46CEE8287A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45FD261-3110-4DBD-AAB7-CBAC669F73E2}">
      <dgm:prSet phldrT="[Text]"/>
      <dgm:spPr/>
      <dgm:t>
        <a:bodyPr/>
        <a:lstStyle/>
        <a:p>
          <a:r>
            <a:rPr lang="en-US" dirty="0" smtClean="0"/>
            <a:t>Does not equal</a:t>
          </a:r>
          <a:endParaRPr lang="en-US" dirty="0"/>
        </a:p>
      </dgm:t>
    </dgm:pt>
    <dgm:pt modelId="{7BDE9B4E-9119-4CD4-9793-23CFCCDF5E60}" type="parTrans" cxnId="{AFAAEC73-1FE4-4BA5-8576-1961AF27276E}">
      <dgm:prSet/>
      <dgm:spPr/>
      <dgm:t>
        <a:bodyPr/>
        <a:lstStyle/>
        <a:p>
          <a:endParaRPr lang="en-US"/>
        </a:p>
      </dgm:t>
    </dgm:pt>
    <dgm:pt modelId="{63DFF6E9-55B5-4856-998E-0549ACE54357}" type="sibTrans" cxnId="{AFAAEC73-1FE4-4BA5-8576-1961AF27276E}">
      <dgm:prSet/>
      <dgm:spPr/>
      <dgm:t>
        <a:bodyPr/>
        <a:lstStyle/>
        <a:p>
          <a:endParaRPr lang="en-US"/>
        </a:p>
      </dgm:t>
    </dgm:pt>
    <dgm:pt modelId="{6A187E9E-39C2-41B0-9D47-A6F264C44879}">
      <dgm:prSet phldrT="[Text]"/>
      <dgm:spPr/>
      <dgm:t>
        <a:bodyPr/>
        <a:lstStyle/>
        <a:p>
          <a:r>
            <a:rPr lang="en-US" dirty="0" smtClean="0"/>
            <a:t>∆</a:t>
          </a:r>
          <a:endParaRPr lang="en-US" dirty="0"/>
        </a:p>
      </dgm:t>
    </dgm:pt>
    <dgm:pt modelId="{09066A1C-296E-489B-A3EE-CD2DF46BEEB2}" type="parTrans" cxnId="{4DAE4F23-7EF4-4C55-A4D1-FB801BE54A9E}">
      <dgm:prSet/>
      <dgm:spPr/>
      <dgm:t>
        <a:bodyPr/>
        <a:lstStyle/>
        <a:p>
          <a:endParaRPr lang="en-US"/>
        </a:p>
      </dgm:t>
    </dgm:pt>
    <dgm:pt modelId="{F31BFE10-7194-49DF-B46A-362DCCAAE3B5}" type="sibTrans" cxnId="{4DAE4F23-7EF4-4C55-A4D1-FB801BE54A9E}">
      <dgm:prSet/>
      <dgm:spPr/>
      <dgm:t>
        <a:bodyPr/>
        <a:lstStyle/>
        <a:p>
          <a:endParaRPr lang="en-US"/>
        </a:p>
      </dgm:t>
    </dgm:pt>
    <dgm:pt modelId="{72A8EBAC-DCE5-40CF-B435-F12A0192471D}">
      <dgm:prSet phldrT="[Text]"/>
      <dgm:spPr/>
      <dgm:t>
        <a:bodyPr/>
        <a:lstStyle/>
        <a:p>
          <a:r>
            <a:rPr lang="en-US" dirty="0" smtClean="0"/>
            <a:t>Change</a:t>
          </a:r>
          <a:endParaRPr lang="en-US" dirty="0"/>
        </a:p>
      </dgm:t>
    </dgm:pt>
    <dgm:pt modelId="{2B421C19-1C35-4397-80EB-5FD04CC38961}" type="parTrans" cxnId="{67474F09-053B-46CB-8A28-89EE5632FCD8}">
      <dgm:prSet/>
      <dgm:spPr/>
      <dgm:t>
        <a:bodyPr/>
        <a:lstStyle/>
        <a:p>
          <a:endParaRPr lang="en-US"/>
        </a:p>
      </dgm:t>
    </dgm:pt>
    <dgm:pt modelId="{AF51ABA1-F9C2-4C4B-B48E-2E3046716BCD}" type="sibTrans" cxnId="{67474F09-053B-46CB-8A28-89EE5632FCD8}">
      <dgm:prSet/>
      <dgm:spPr/>
      <dgm:t>
        <a:bodyPr/>
        <a:lstStyle/>
        <a:p>
          <a:endParaRPr lang="en-US"/>
        </a:p>
      </dgm:t>
    </dgm:pt>
    <dgm:pt modelId="{86C91D64-3EC0-41F7-955D-F3CA2A05E8BF}">
      <dgm:prSet phldrT="[Text]"/>
      <dgm:spPr/>
      <dgm:t>
        <a:bodyPr/>
        <a:lstStyle/>
        <a:p>
          <a:r>
            <a:rPr lang="en-US" dirty="0" smtClean="0"/>
            <a:t>≠</a:t>
          </a:r>
          <a:endParaRPr lang="en-US" dirty="0"/>
        </a:p>
      </dgm:t>
    </dgm:pt>
    <dgm:pt modelId="{74657E3B-4BF2-4FF4-B31F-6B9695B54E32}" type="sibTrans" cxnId="{24B22493-16B8-4F89-A2EE-52C86B113768}">
      <dgm:prSet/>
      <dgm:spPr/>
      <dgm:t>
        <a:bodyPr/>
        <a:lstStyle/>
        <a:p>
          <a:endParaRPr lang="en-US"/>
        </a:p>
      </dgm:t>
    </dgm:pt>
    <dgm:pt modelId="{53C5A9EF-F5F6-43EB-AD99-E72D3BC8B9F8}" type="parTrans" cxnId="{24B22493-16B8-4F89-A2EE-52C86B113768}">
      <dgm:prSet/>
      <dgm:spPr/>
      <dgm:t>
        <a:bodyPr/>
        <a:lstStyle/>
        <a:p>
          <a:endParaRPr lang="en-US"/>
        </a:p>
      </dgm:t>
    </dgm:pt>
    <dgm:pt modelId="{EB8C6C1E-0A9B-4BBA-B7A2-1FE4BCD75A5D}" type="pres">
      <dgm:prSet presAssocID="{7267D8D5-F0A9-4DE9-BE95-46CEE8287A90}" presName="Name0" presStyleCnt="0">
        <dgm:presLayoutVars>
          <dgm:dir/>
          <dgm:animLvl val="lvl"/>
          <dgm:resizeHandles val="exact"/>
        </dgm:presLayoutVars>
      </dgm:prSet>
      <dgm:spPr/>
      <dgm:t>
        <a:bodyPr/>
        <a:lstStyle/>
        <a:p>
          <a:endParaRPr lang="en-US"/>
        </a:p>
      </dgm:t>
    </dgm:pt>
    <dgm:pt modelId="{946A09AC-05F5-411C-8A55-09A9EF5B975B}" type="pres">
      <dgm:prSet presAssocID="{86C91D64-3EC0-41F7-955D-F3CA2A05E8BF}" presName="linNode" presStyleCnt="0"/>
      <dgm:spPr/>
    </dgm:pt>
    <dgm:pt modelId="{F3A02A1F-B33C-47C3-8457-D528929EEDCD}" type="pres">
      <dgm:prSet presAssocID="{86C91D64-3EC0-41F7-955D-F3CA2A05E8BF}" presName="parentText" presStyleLbl="node1" presStyleIdx="0" presStyleCnt="2">
        <dgm:presLayoutVars>
          <dgm:chMax val="1"/>
          <dgm:bulletEnabled val="1"/>
        </dgm:presLayoutVars>
      </dgm:prSet>
      <dgm:spPr/>
      <dgm:t>
        <a:bodyPr/>
        <a:lstStyle/>
        <a:p>
          <a:endParaRPr lang="en-US"/>
        </a:p>
      </dgm:t>
    </dgm:pt>
    <dgm:pt modelId="{2421C10C-7E76-41B9-8C7C-3DD45D13AA30}" type="pres">
      <dgm:prSet presAssocID="{86C91D64-3EC0-41F7-955D-F3CA2A05E8BF}" presName="descendantText" presStyleLbl="alignAccFollowNode1" presStyleIdx="0" presStyleCnt="2">
        <dgm:presLayoutVars>
          <dgm:bulletEnabled val="1"/>
        </dgm:presLayoutVars>
      </dgm:prSet>
      <dgm:spPr/>
      <dgm:t>
        <a:bodyPr/>
        <a:lstStyle/>
        <a:p>
          <a:endParaRPr lang="en-US"/>
        </a:p>
      </dgm:t>
    </dgm:pt>
    <dgm:pt modelId="{0FD94BFE-EE73-466F-BAF6-7BA1A9A77950}" type="pres">
      <dgm:prSet presAssocID="{74657E3B-4BF2-4FF4-B31F-6B9695B54E32}" presName="sp" presStyleCnt="0"/>
      <dgm:spPr/>
    </dgm:pt>
    <dgm:pt modelId="{ACD7D67F-A459-4963-ACF4-77C168E16612}" type="pres">
      <dgm:prSet presAssocID="{6A187E9E-39C2-41B0-9D47-A6F264C44879}" presName="linNode" presStyleCnt="0"/>
      <dgm:spPr/>
    </dgm:pt>
    <dgm:pt modelId="{C4A33D6A-CBF1-4046-B097-5CDB33DA49FC}" type="pres">
      <dgm:prSet presAssocID="{6A187E9E-39C2-41B0-9D47-A6F264C44879}" presName="parentText" presStyleLbl="node1" presStyleIdx="1" presStyleCnt="2">
        <dgm:presLayoutVars>
          <dgm:chMax val="1"/>
          <dgm:bulletEnabled val="1"/>
        </dgm:presLayoutVars>
      </dgm:prSet>
      <dgm:spPr/>
      <dgm:t>
        <a:bodyPr/>
        <a:lstStyle/>
        <a:p>
          <a:endParaRPr lang="en-US"/>
        </a:p>
      </dgm:t>
    </dgm:pt>
    <dgm:pt modelId="{555F0BA3-FE11-49F2-B2E4-62A6BEF6B4DB}" type="pres">
      <dgm:prSet presAssocID="{6A187E9E-39C2-41B0-9D47-A6F264C44879}" presName="descendantText" presStyleLbl="alignAccFollowNode1" presStyleIdx="1" presStyleCnt="2">
        <dgm:presLayoutVars>
          <dgm:bulletEnabled val="1"/>
        </dgm:presLayoutVars>
      </dgm:prSet>
      <dgm:spPr/>
      <dgm:t>
        <a:bodyPr/>
        <a:lstStyle/>
        <a:p>
          <a:endParaRPr lang="en-US"/>
        </a:p>
      </dgm:t>
    </dgm:pt>
  </dgm:ptLst>
  <dgm:cxnLst>
    <dgm:cxn modelId="{628FC7DF-E930-4EC5-91D2-04E4FE81B142}" type="presOf" srcId="{86C91D64-3EC0-41F7-955D-F3CA2A05E8BF}" destId="{F3A02A1F-B33C-47C3-8457-D528929EEDCD}" srcOrd="0" destOrd="0" presId="urn:microsoft.com/office/officeart/2005/8/layout/vList5"/>
    <dgm:cxn modelId="{4DAE4F23-7EF4-4C55-A4D1-FB801BE54A9E}" srcId="{7267D8D5-F0A9-4DE9-BE95-46CEE8287A90}" destId="{6A187E9E-39C2-41B0-9D47-A6F264C44879}" srcOrd="1" destOrd="0" parTransId="{09066A1C-296E-489B-A3EE-CD2DF46BEEB2}" sibTransId="{F31BFE10-7194-49DF-B46A-362DCCAAE3B5}"/>
    <dgm:cxn modelId="{1DC32C96-B593-4F3F-85F7-506F0A941E5E}" type="presOf" srcId="{72A8EBAC-DCE5-40CF-B435-F12A0192471D}" destId="{555F0BA3-FE11-49F2-B2E4-62A6BEF6B4DB}" srcOrd="0" destOrd="0" presId="urn:microsoft.com/office/officeart/2005/8/layout/vList5"/>
    <dgm:cxn modelId="{F4785AA0-EB83-4429-8598-7740E44FAAC3}" type="presOf" srcId="{6A187E9E-39C2-41B0-9D47-A6F264C44879}" destId="{C4A33D6A-CBF1-4046-B097-5CDB33DA49FC}" srcOrd="0" destOrd="0" presId="urn:microsoft.com/office/officeart/2005/8/layout/vList5"/>
    <dgm:cxn modelId="{24B22493-16B8-4F89-A2EE-52C86B113768}" srcId="{7267D8D5-F0A9-4DE9-BE95-46CEE8287A90}" destId="{86C91D64-3EC0-41F7-955D-F3CA2A05E8BF}" srcOrd="0" destOrd="0" parTransId="{53C5A9EF-F5F6-43EB-AD99-E72D3BC8B9F8}" sibTransId="{74657E3B-4BF2-4FF4-B31F-6B9695B54E32}"/>
    <dgm:cxn modelId="{62872F76-7BF2-4772-8433-F4B077BE8E5B}" type="presOf" srcId="{7267D8D5-F0A9-4DE9-BE95-46CEE8287A90}" destId="{EB8C6C1E-0A9B-4BBA-B7A2-1FE4BCD75A5D}" srcOrd="0" destOrd="0" presId="urn:microsoft.com/office/officeart/2005/8/layout/vList5"/>
    <dgm:cxn modelId="{AFAAEC73-1FE4-4BA5-8576-1961AF27276E}" srcId="{86C91D64-3EC0-41F7-955D-F3CA2A05E8BF}" destId="{845FD261-3110-4DBD-AAB7-CBAC669F73E2}" srcOrd="0" destOrd="0" parTransId="{7BDE9B4E-9119-4CD4-9793-23CFCCDF5E60}" sibTransId="{63DFF6E9-55B5-4856-998E-0549ACE54357}"/>
    <dgm:cxn modelId="{48AB88F9-4750-4DE4-991B-A2C67D8C57F7}" type="presOf" srcId="{845FD261-3110-4DBD-AAB7-CBAC669F73E2}" destId="{2421C10C-7E76-41B9-8C7C-3DD45D13AA30}" srcOrd="0" destOrd="0" presId="urn:microsoft.com/office/officeart/2005/8/layout/vList5"/>
    <dgm:cxn modelId="{67474F09-053B-46CB-8A28-89EE5632FCD8}" srcId="{6A187E9E-39C2-41B0-9D47-A6F264C44879}" destId="{72A8EBAC-DCE5-40CF-B435-F12A0192471D}" srcOrd="0" destOrd="0" parTransId="{2B421C19-1C35-4397-80EB-5FD04CC38961}" sibTransId="{AF51ABA1-F9C2-4C4B-B48E-2E3046716BCD}"/>
    <dgm:cxn modelId="{2146FF29-FDAA-445C-A6E0-9EA3D9B789DE}" type="presParOf" srcId="{EB8C6C1E-0A9B-4BBA-B7A2-1FE4BCD75A5D}" destId="{946A09AC-05F5-411C-8A55-09A9EF5B975B}" srcOrd="0" destOrd="0" presId="urn:microsoft.com/office/officeart/2005/8/layout/vList5"/>
    <dgm:cxn modelId="{DEE94C47-837E-4524-9F12-A07D07AFFF4D}" type="presParOf" srcId="{946A09AC-05F5-411C-8A55-09A9EF5B975B}" destId="{F3A02A1F-B33C-47C3-8457-D528929EEDCD}" srcOrd="0" destOrd="0" presId="urn:microsoft.com/office/officeart/2005/8/layout/vList5"/>
    <dgm:cxn modelId="{9A06BDAC-700D-4BB2-B4FD-0CCFA144C925}" type="presParOf" srcId="{946A09AC-05F5-411C-8A55-09A9EF5B975B}" destId="{2421C10C-7E76-41B9-8C7C-3DD45D13AA30}" srcOrd="1" destOrd="0" presId="urn:microsoft.com/office/officeart/2005/8/layout/vList5"/>
    <dgm:cxn modelId="{67592CFD-5F60-4F4F-88C4-710D98189931}" type="presParOf" srcId="{EB8C6C1E-0A9B-4BBA-B7A2-1FE4BCD75A5D}" destId="{0FD94BFE-EE73-466F-BAF6-7BA1A9A77950}" srcOrd="1" destOrd="0" presId="urn:microsoft.com/office/officeart/2005/8/layout/vList5"/>
    <dgm:cxn modelId="{371B4373-7DB2-468F-9D6D-5C13DDD4E5AD}" type="presParOf" srcId="{EB8C6C1E-0A9B-4BBA-B7A2-1FE4BCD75A5D}" destId="{ACD7D67F-A459-4963-ACF4-77C168E16612}" srcOrd="2" destOrd="0" presId="urn:microsoft.com/office/officeart/2005/8/layout/vList5"/>
    <dgm:cxn modelId="{1E5D435E-3224-474D-B8BB-59C67CD58BAE}" type="presParOf" srcId="{ACD7D67F-A459-4963-ACF4-77C168E16612}" destId="{C4A33D6A-CBF1-4046-B097-5CDB33DA49FC}" srcOrd="0" destOrd="0" presId="urn:microsoft.com/office/officeart/2005/8/layout/vList5"/>
    <dgm:cxn modelId="{47FF5649-0BC5-4B60-82BB-D11B8816794E}" type="presParOf" srcId="{ACD7D67F-A459-4963-ACF4-77C168E16612}" destId="{555F0BA3-FE11-49F2-B2E4-62A6BEF6B4D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6A9407-83E7-4848-9163-15F5F5B24F7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E1754C5-A994-4F09-B723-7D3C1CB06528}">
      <dgm:prSet phldrT="[Text]"/>
      <dgm:spPr/>
      <dgm:t>
        <a:bodyPr/>
        <a:lstStyle/>
        <a:p>
          <a:r>
            <a:rPr lang="en-US" dirty="0" err="1" smtClean="0"/>
            <a:t>Dept</a:t>
          </a:r>
          <a:endParaRPr lang="en-US" dirty="0"/>
        </a:p>
      </dgm:t>
    </dgm:pt>
    <dgm:pt modelId="{816D8833-FDAA-458E-93EB-4119C06DE0D6}" type="parTrans" cxnId="{C5B106C6-4361-468B-89CA-36FD816E9133}">
      <dgm:prSet/>
      <dgm:spPr/>
      <dgm:t>
        <a:bodyPr/>
        <a:lstStyle/>
        <a:p>
          <a:endParaRPr lang="en-US"/>
        </a:p>
      </dgm:t>
    </dgm:pt>
    <dgm:pt modelId="{DA2F187E-87F9-4649-831C-8CAB96B5B9FC}" type="sibTrans" cxnId="{C5B106C6-4361-468B-89CA-36FD816E9133}">
      <dgm:prSet/>
      <dgm:spPr/>
      <dgm:t>
        <a:bodyPr/>
        <a:lstStyle/>
        <a:p>
          <a:endParaRPr lang="en-US"/>
        </a:p>
      </dgm:t>
    </dgm:pt>
    <dgm:pt modelId="{490DCA86-0295-47B3-8B44-D4DFD6269990}">
      <dgm:prSet phldrT="[Text]"/>
      <dgm:spPr/>
      <dgm:t>
        <a:bodyPr/>
        <a:lstStyle/>
        <a:p>
          <a:r>
            <a:rPr lang="en-US" dirty="0" smtClean="0"/>
            <a:t>Department</a:t>
          </a:r>
          <a:endParaRPr lang="en-US" dirty="0"/>
        </a:p>
      </dgm:t>
    </dgm:pt>
    <dgm:pt modelId="{67D78788-2B50-48BD-89F3-3AC0C4236496}" type="parTrans" cxnId="{B4B35CA4-1AB6-4237-8010-2200A3ABB36E}">
      <dgm:prSet/>
      <dgm:spPr/>
      <dgm:t>
        <a:bodyPr/>
        <a:lstStyle/>
        <a:p>
          <a:endParaRPr lang="en-US"/>
        </a:p>
      </dgm:t>
    </dgm:pt>
    <dgm:pt modelId="{34793649-40C4-47A9-962E-86B8CEE73587}" type="sibTrans" cxnId="{B4B35CA4-1AB6-4237-8010-2200A3ABB36E}">
      <dgm:prSet/>
      <dgm:spPr/>
      <dgm:t>
        <a:bodyPr/>
        <a:lstStyle/>
        <a:p>
          <a:endParaRPr lang="en-US"/>
        </a:p>
      </dgm:t>
    </dgm:pt>
    <dgm:pt modelId="{4BF4896B-6101-4F97-BD89-1A2996D2C2A0}">
      <dgm:prSet phldrT="[Text]"/>
      <dgm:spPr/>
      <dgm:t>
        <a:bodyPr/>
        <a:lstStyle/>
        <a:p>
          <a:r>
            <a:rPr lang="en-US" dirty="0" smtClean="0"/>
            <a:t>NYC</a:t>
          </a:r>
          <a:endParaRPr lang="en-US" dirty="0"/>
        </a:p>
      </dgm:t>
    </dgm:pt>
    <dgm:pt modelId="{660B7F50-6CA6-4B0A-A4A3-96044878C300}" type="parTrans" cxnId="{6FB2E18B-B1F7-40FE-8E61-28EA59CAB4C6}">
      <dgm:prSet/>
      <dgm:spPr/>
      <dgm:t>
        <a:bodyPr/>
        <a:lstStyle/>
        <a:p>
          <a:endParaRPr lang="en-US"/>
        </a:p>
      </dgm:t>
    </dgm:pt>
    <dgm:pt modelId="{40983290-A7BE-4EBB-BFE0-0A95B4ADB0FB}" type="sibTrans" cxnId="{6FB2E18B-B1F7-40FE-8E61-28EA59CAB4C6}">
      <dgm:prSet/>
      <dgm:spPr/>
      <dgm:t>
        <a:bodyPr/>
        <a:lstStyle/>
        <a:p>
          <a:endParaRPr lang="en-US"/>
        </a:p>
      </dgm:t>
    </dgm:pt>
    <dgm:pt modelId="{3A5D4A24-ADBC-477D-83E6-A2C2AAE5D142}">
      <dgm:prSet phldrT="[Text]"/>
      <dgm:spPr/>
      <dgm:t>
        <a:bodyPr/>
        <a:lstStyle/>
        <a:p>
          <a:r>
            <a:rPr lang="en-US" dirty="0" smtClean="0"/>
            <a:t>New York City</a:t>
          </a:r>
          <a:endParaRPr lang="en-US" dirty="0"/>
        </a:p>
      </dgm:t>
    </dgm:pt>
    <dgm:pt modelId="{38147555-44B4-4DBA-A499-E98B9A633BDC}" type="parTrans" cxnId="{108500DB-5D4A-4AF8-8C4E-7EEB4EB4640A}">
      <dgm:prSet/>
      <dgm:spPr/>
      <dgm:t>
        <a:bodyPr/>
        <a:lstStyle/>
        <a:p>
          <a:endParaRPr lang="en-US"/>
        </a:p>
      </dgm:t>
    </dgm:pt>
    <dgm:pt modelId="{7CB4625F-11F8-4A6D-8AB9-153D8E2E5650}" type="sibTrans" cxnId="{108500DB-5D4A-4AF8-8C4E-7EEB4EB4640A}">
      <dgm:prSet/>
      <dgm:spPr/>
      <dgm:t>
        <a:bodyPr/>
        <a:lstStyle/>
        <a:p>
          <a:endParaRPr lang="en-US"/>
        </a:p>
      </dgm:t>
    </dgm:pt>
    <dgm:pt modelId="{38D52FC1-0222-4FC4-AB70-003A7DDF70B9}">
      <dgm:prSet phldrT="[Text]"/>
      <dgm:spPr/>
      <dgm:t>
        <a:bodyPr/>
        <a:lstStyle/>
        <a:p>
          <a:r>
            <a:rPr lang="en-US" dirty="0" smtClean="0"/>
            <a:t>Ex</a:t>
          </a:r>
          <a:endParaRPr lang="en-US" dirty="0"/>
        </a:p>
      </dgm:t>
    </dgm:pt>
    <dgm:pt modelId="{9FB4F8A3-3DE2-447F-BEEE-01B719D27584}" type="parTrans" cxnId="{8DB38EC3-C68F-4FB5-BA12-29497E348A52}">
      <dgm:prSet/>
      <dgm:spPr/>
      <dgm:t>
        <a:bodyPr/>
        <a:lstStyle/>
        <a:p>
          <a:endParaRPr lang="en-US"/>
        </a:p>
      </dgm:t>
    </dgm:pt>
    <dgm:pt modelId="{70D5B0CA-A5E9-4929-B305-0C928E07EE59}" type="sibTrans" cxnId="{8DB38EC3-C68F-4FB5-BA12-29497E348A52}">
      <dgm:prSet/>
      <dgm:spPr/>
      <dgm:t>
        <a:bodyPr/>
        <a:lstStyle/>
        <a:p>
          <a:endParaRPr lang="en-US"/>
        </a:p>
      </dgm:t>
    </dgm:pt>
    <dgm:pt modelId="{AE933CDC-0A7B-419F-AF6A-19D24540A6B7}">
      <dgm:prSet phldrT="[Text]"/>
      <dgm:spPr/>
      <dgm:t>
        <a:bodyPr/>
        <a:lstStyle/>
        <a:p>
          <a:r>
            <a:rPr lang="en-US" dirty="0" smtClean="0"/>
            <a:t>Example</a:t>
          </a:r>
          <a:endParaRPr lang="en-US" dirty="0"/>
        </a:p>
      </dgm:t>
    </dgm:pt>
    <dgm:pt modelId="{D593F8C1-647B-4110-8E1B-25120E140104}" type="parTrans" cxnId="{A929841A-4E4F-41A1-B3C7-A3004C8B96F4}">
      <dgm:prSet/>
      <dgm:spPr/>
      <dgm:t>
        <a:bodyPr/>
        <a:lstStyle/>
        <a:p>
          <a:endParaRPr lang="en-US"/>
        </a:p>
      </dgm:t>
    </dgm:pt>
    <dgm:pt modelId="{BF5F296F-3C9E-4EA5-9614-3A031F47A011}" type="sibTrans" cxnId="{A929841A-4E4F-41A1-B3C7-A3004C8B96F4}">
      <dgm:prSet/>
      <dgm:spPr/>
      <dgm:t>
        <a:bodyPr/>
        <a:lstStyle/>
        <a:p>
          <a:endParaRPr lang="en-US"/>
        </a:p>
      </dgm:t>
    </dgm:pt>
    <dgm:pt modelId="{540432BE-EA68-4B13-964D-F662FB05CCF5}" type="pres">
      <dgm:prSet presAssocID="{9D6A9407-83E7-4848-9163-15F5F5B24F7B}" presName="Name0" presStyleCnt="0">
        <dgm:presLayoutVars>
          <dgm:dir/>
          <dgm:animLvl val="lvl"/>
          <dgm:resizeHandles val="exact"/>
        </dgm:presLayoutVars>
      </dgm:prSet>
      <dgm:spPr/>
      <dgm:t>
        <a:bodyPr/>
        <a:lstStyle/>
        <a:p>
          <a:endParaRPr lang="en-US"/>
        </a:p>
      </dgm:t>
    </dgm:pt>
    <dgm:pt modelId="{042EC660-A64E-4E1A-80FC-B79A59AFE02B}" type="pres">
      <dgm:prSet presAssocID="{5E1754C5-A994-4F09-B723-7D3C1CB06528}" presName="linNode" presStyleCnt="0"/>
      <dgm:spPr/>
    </dgm:pt>
    <dgm:pt modelId="{083ADF42-402B-446D-88D3-46F05E95366B}" type="pres">
      <dgm:prSet presAssocID="{5E1754C5-A994-4F09-B723-7D3C1CB06528}" presName="parentText" presStyleLbl="node1" presStyleIdx="0" presStyleCnt="3">
        <dgm:presLayoutVars>
          <dgm:chMax val="1"/>
          <dgm:bulletEnabled val="1"/>
        </dgm:presLayoutVars>
      </dgm:prSet>
      <dgm:spPr/>
      <dgm:t>
        <a:bodyPr/>
        <a:lstStyle/>
        <a:p>
          <a:endParaRPr lang="en-US"/>
        </a:p>
      </dgm:t>
    </dgm:pt>
    <dgm:pt modelId="{600B0E5A-91D1-499B-AC94-A64F7F089598}" type="pres">
      <dgm:prSet presAssocID="{5E1754C5-A994-4F09-B723-7D3C1CB06528}" presName="descendantText" presStyleLbl="alignAccFollowNode1" presStyleIdx="0" presStyleCnt="3">
        <dgm:presLayoutVars>
          <dgm:bulletEnabled val="1"/>
        </dgm:presLayoutVars>
      </dgm:prSet>
      <dgm:spPr/>
      <dgm:t>
        <a:bodyPr/>
        <a:lstStyle/>
        <a:p>
          <a:endParaRPr lang="en-US"/>
        </a:p>
      </dgm:t>
    </dgm:pt>
    <dgm:pt modelId="{ACB07C67-54B7-4720-A442-7009164B8286}" type="pres">
      <dgm:prSet presAssocID="{DA2F187E-87F9-4649-831C-8CAB96B5B9FC}" presName="sp" presStyleCnt="0"/>
      <dgm:spPr/>
    </dgm:pt>
    <dgm:pt modelId="{32203BE8-20F6-4E6E-83EC-BAEB710961D9}" type="pres">
      <dgm:prSet presAssocID="{4BF4896B-6101-4F97-BD89-1A2996D2C2A0}" presName="linNode" presStyleCnt="0"/>
      <dgm:spPr/>
    </dgm:pt>
    <dgm:pt modelId="{FC482BA9-8008-4BBF-9222-260A566AC6B0}" type="pres">
      <dgm:prSet presAssocID="{4BF4896B-6101-4F97-BD89-1A2996D2C2A0}" presName="parentText" presStyleLbl="node1" presStyleIdx="1" presStyleCnt="3">
        <dgm:presLayoutVars>
          <dgm:chMax val="1"/>
          <dgm:bulletEnabled val="1"/>
        </dgm:presLayoutVars>
      </dgm:prSet>
      <dgm:spPr/>
      <dgm:t>
        <a:bodyPr/>
        <a:lstStyle/>
        <a:p>
          <a:endParaRPr lang="en-US"/>
        </a:p>
      </dgm:t>
    </dgm:pt>
    <dgm:pt modelId="{60C54095-554B-472F-BA42-5046A48E48C8}" type="pres">
      <dgm:prSet presAssocID="{4BF4896B-6101-4F97-BD89-1A2996D2C2A0}" presName="descendantText" presStyleLbl="alignAccFollowNode1" presStyleIdx="1" presStyleCnt="3">
        <dgm:presLayoutVars>
          <dgm:bulletEnabled val="1"/>
        </dgm:presLayoutVars>
      </dgm:prSet>
      <dgm:spPr/>
      <dgm:t>
        <a:bodyPr/>
        <a:lstStyle/>
        <a:p>
          <a:endParaRPr lang="en-US"/>
        </a:p>
      </dgm:t>
    </dgm:pt>
    <dgm:pt modelId="{8E2E25B3-15D2-4688-9037-48BD1AD3AFBD}" type="pres">
      <dgm:prSet presAssocID="{40983290-A7BE-4EBB-BFE0-0A95B4ADB0FB}" presName="sp" presStyleCnt="0"/>
      <dgm:spPr/>
    </dgm:pt>
    <dgm:pt modelId="{318A8BA6-3E49-427E-A690-E5F2493C3F33}" type="pres">
      <dgm:prSet presAssocID="{38D52FC1-0222-4FC4-AB70-003A7DDF70B9}" presName="linNode" presStyleCnt="0"/>
      <dgm:spPr/>
    </dgm:pt>
    <dgm:pt modelId="{A4F0A41E-7DA1-4825-9C3E-F169BBBB8FEF}" type="pres">
      <dgm:prSet presAssocID="{38D52FC1-0222-4FC4-AB70-003A7DDF70B9}" presName="parentText" presStyleLbl="node1" presStyleIdx="2" presStyleCnt="3">
        <dgm:presLayoutVars>
          <dgm:chMax val="1"/>
          <dgm:bulletEnabled val="1"/>
        </dgm:presLayoutVars>
      </dgm:prSet>
      <dgm:spPr/>
      <dgm:t>
        <a:bodyPr/>
        <a:lstStyle/>
        <a:p>
          <a:endParaRPr lang="en-US"/>
        </a:p>
      </dgm:t>
    </dgm:pt>
    <dgm:pt modelId="{293F1030-FE98-46E8-8981-A4D2F54218B5}" type="pres">
      <dgm:prSet presAssocID="{38D52FC1-0222-4FC4-AB70-003A7DDF70B9}" presName="descendantText" presStyleLbl="alignAccFollowNode1" presStyleIdx="2" presStyleCnt="3">
        <dgm:presLayoutVars>
          <dgm:bulletEnabled val="1"/>
        </dgm:presLayoutVars>
      </dgm:prSet>
      <dgm:spPr/>
      <dgm:t>
        <a:bodyPr/>
        <a:lstStyle/>
        <a:p>
          <a:endParaRPr lang="en-US"/>
        </a:p>
      </dgm:t>
    </dgm:pt>
  </dgm:ptLst>
  <dgm:cxnLst>
    <dgm:cxn modelId="{B4B35CA4-1AB6-4237-8010-2200A3ABB36E}" srcId="{5E1754C5-A994-4F09-B723-7D3C1CB06528}" destId="{490DCA86-0295-47B3-8B44-D4DFD6269990}" srcOrd="0" destOrd="0" parTransId="{67D78788-2B50-48BD-89F3-3AC0C4236496}" sibTransId="{34793649-40C4-47A9-962E-86B8CEE73587}"/>
    <dgm:cxn modelId="{A929841A-4E4F-41A1-B3C7-A3004C8B96F4}" srcId="{38D52FC1-0222-4FC4-AB70-003A7DDF70B9}" destId="{AE933CDC-0A7B-419F-AF6A-19D24540A6B7}" srcOrd="0" destOrd="0" parTransId="{D593F8C1-647B-4110-8E1B-25120E140104}" sibTransId="{BF5F296F-3C9E-4EA5-9614-3A031F47A011}"/>
    <dgm:cxn modelId="{108500DB-5D4A-4AF8-8C4E-7EEB4EB4640A}" srcId="{4BF4896B-6101-4F97-BD89-1A2996D2C2A0}" destId="{3A5D4A24-ADBC-477D-83E6-A2C2AAE5D142}" srcOrd="0" destOrd="0" parTransId="{38147555-44B4-4DBA-A499-E98B9A633BDC}" sibTransId="{7CB4625F-11F8-4A6D-8AB9-153D8E2E5650}"/>
    <dgm:cxn modelId="{BE6C5D82-C55A-4691-853B-C409F5B30B18}" type="presOf" srcId="{3A5D4A24-ADBC-477D-83E6-A2C2AAE5D142}" destId="{60C54095-554B-472F-BA42-5046A48E48C8}" srcOrd="0" destOrd="0" presId="urn:microsoft.com/office/officeart/2005/8/layout/vList5"/>
    <dgm:cxn modelId="{E4FEB536-D7A8-4AC9-B868-3CA2045CC170}" type="presOf" srcId="{4BF4896B-6101-4F97-BD89-1A2996D2C2A0}" destId="{FC482BA9-8008-4BBF-9222-260A566AC6B0}" srcOrd="0" destOrd="0" presId="urn:microsoft.com/office/officeart/2005/8/layout/vList5"/>
    <dgm:cxn modelId="{C5B106C6-4361-468B-89CA-36FD816E9133}" srcId="{9D6A9407-83E7-4848-9163-15F5F5B24F7B}" destId="{5E1754C5-A994-4F09-B723-7D3C1CB06528}" srcOrd="0" destOrd="0" parTransId="{816D8833-FDAA-458E-93EB-4119C06DE0D6}" sibTransId="{DA2F187E-87F9-4649-831C-8CAB96B5B9FC}"/>
    <dgm:cxn modelId="{3047BD49-9B8A-406C-AECA-207220ED5C4A}" type="presOf" srcId="{9D6A9407-83E7-4848-9163-15F5F5B24F7B}" destId="{540432BE-EA68-4B13-964D-F662FB05CCF5}" srcOrd="0" destOrd="0" presId="urn:microsoft.com/office/officeart/2005/8/layout/vList5"/>
    <dgm:cxn modelId="{BE183652-5C3E-4D5B-9A99-4CCE78349D34}" type="presOf" srcId="{5E1754C5-A994-4F09-B723-7D3C1CB06528}" destId="{083ADF42-402B-446D-88D3-46F05E95366B}" srcOrd="0" destOrd="0" presId="urn:microsoft.com/office/officeart/2005/8/layout/vList5"/>
    <dgm:cxn modelId="{6FB2E18B-B1F7-40FE-8E61-28EA59CAB4C6}" srcId="{9D6A9407-83E7-4848-9163-15F5F5B24F7B}" destId="{4BF4896B-6101-4F97-BD89-1A2996D2C2A0}" srcOrd="1" destOrd="0" parTransId="{660B7F50-6CA6-4B0A-A4A3-96044878C300}" sibTransId="{40983290-A7BE-4EBB-BFE0-0A95B4ADB0FB}"/>
    <dgm:cxn modelId="{9794FFFC-AFBC-46B8-B32C-B7B544407179}" type="presOf" srcId="{AE933CDC-0A7B-419F-AF6A-19D24540A6B7}" destId="{293F1030-FE98-46E8-8981-A4D2F54218B5}" srcOrd="0" destOrd="0" presId="urn:microsoft.com/office/officeart/2005/8/layout/vList5"/>
    <dgm:cxn modelId="{8DB38EC3-C68F-4FB5-BA12-29497E348A52}" srcId="{9D6A9407-83E7-4848-9163-15F5F5B24F7B}" destId="{38D52FC1-0222-4FC4-AB70-003A7DDF70B9}" srcOrd="2" destOrd="0" parTransId="{9FB4F8A3-3DE2-447F-BEEE-01B719D27584}" sibTransId="{70D5B0CA-A5E9-4929-B305-0C928E07EE59}"/>
    <dgm:cxn modelId="{7C56706D-77DA-4637-8ED3-0D33FCB49053}" type="presOf" srcId="{38D52FC1-0222-4FC4-AB70-003A7DDF70B9}" destId="{A4F0A41E-7DA1-4825-9C3E-F169BBBB8FEF}" srcOrd="0" destOrd="0" presId="urn:microsoft.com/office/officeart/2005/8/layout/vList5"/>
    <dgm:cxn modelId="{5C972985-ECCF-4A5C-8575-2B818EA9D71A}" type="presOf" srcId="{490DCA86-0295-47B3-8B44-D4DFD6269990}" destId="{600B0E5A-91D1-499B-AC94-A64F7F089598}" srcOrd="0" destOrd="0" presId="urn:microsoft.com/office/officeart/2005/8/layout/vList5"/>
    <dgm:cxn modelId="{86A84C19-7DB4-44CF-BE49-33AAA61BD68E}" type="presParOf" srcId="{540432BE-EA68-4B13-964D-F662FB05CCF5}" destId="{042EC660-A64E-4E1A-80FC-B79A59AFE02B}" srcOrd="0" destOrd="0" presId="urn:microsoft.com/office/officeart/2005/8/layout/vList5"/>
    <dgm:cxn modelId="{DEAEFA42-9098-4CAD-9396-AD67267D4417}" type="presParOf" srcId="{042EC660-A64E-4E1A-80FC-B79A59AFE02B}" destId="{083ADF42-402B-446D-88D3-46F05E95366B}" srcOrd="0" destOrd="0" presId="urn:microsoft.com/office/officeart/2005/8/layout/vList5"/>
    <dgm:cxn modelId="{68A242E0-4D09-43FD-8A1B-F892D9AD552D}" type="presParOf" srcId="{042EC660-A64E-4E1A-80FC-B79A59AFE02B}" destId="{600B0E5A-91D1-499B-AC94-A64F7F089598}" srcOrd="1" destOrd="0" presId="urn:microsoft.com/office/officeart/2005/8/layout/vList5"/>
    <dgm:cxn modelId="{085E005C-EAE1-4949-B4E9-D788D0C46AC1}" type="presParOf" srcId="{540432BE-EA68-4B13-964D-F662FB05CCF5}" destId="{ACB07C67-54B7-4720-A442-7009164B8286}" srcOrd="1" destOrd="0" presId="urn:microsoft.com/office/officeart/2005/8/layout/vList5"/>
    <dgm:cxn modelId="{1AC0A70F-410B-4CD2-8A6D-076893866E66}" type="presParOf" srcId="{540432BE-EA68-4B13-964D-F662FB05CCF5}" destId="{32203BE8-20F6-4E6E-83EC-BAEB710961D9}" srcOrd="2" destOrd="0" presId="urn:microsoft.com/office/officeart/2005/8/layout/vList5"/>
    <dgm:cxn modelId="{EADE49F8-DA36-47EE-BE86-588570393563}" type="presParOf" srcId="{32203BE8-20F6-4E6E-83EC-BAEB710961D9}" destId="{FC482BA9-8008-4BBF-9222-260A566AC6B0}" srcOrd="0" destOrd="0" presId="urn:microsoft.com/office/officeart/2005/8/layout/vList5"/>
    <dgm:cxn modelId="{0D8DC7B8-28CD-40D9-8BCD-03BAEBA2C0C4}" type="presParOf" srcId="{32203BE8-20F6-4E6E-83EC-BAEB710961D9}" destId="{60C54095-554B-472F-BA42-5046A48E48C8}" srcOrd="1" destOrd="0" presId="urn:microsoft.com/office/officeart/2005/8/layout/vList5"/>
    <dgm:cxn modelId="{73A42609-2867-4969-8073-A02CCF7A6F03}" type="presParOf" srcId="{540432BE-EA68-4B13-964D-F662FB05CCF5}" destId="{8E2E25B3-15D2-4688-9037-48BD1AD3AFBD}" srcOrd="3" destOrd="0" presId="urn:microsoft.com/office/officeart/2005/8/layout/vList5"/>
    <dgm:cxn modelId="{40C3334A-B9EB-4306-8092-6B0D6ECC9540}" type="presParOf" srcId="{540432BE-EA68-4B13-964D-F662FB05CCF5}" destId="{318A8BA6-3E49-427E-A690-E5F2493C3F33}" srcOrd="4" destOrd="0" presId="urn:microsoft.com/office/officeart/2005/8/layout/vList5"/>
    <dgm:cxn modelId="{A4AF503E-F4E5-4888-901F-12043E486C20}" type="presParOf" srcId="{318A8BA6-3E49-427E-A690-E5F2493C3F33}" destId="{A4F0A41E-7DA1-4825-9C3E-F169BBBB8FEF}" srcOrd="0" destOrd="0" presId="urn:microsoft.com/office/officeart/2005/8/layout/vList5"/>
    <dgm:cxn modelId="{530023E6-62E5-45EF-AC40-B8E6C0BF7D7B}" type="presParOf" srcId="{318A8BA6-3E49-427E-A690-E5F2493C3F33}" destId="{293F1030-FE98-46E8-8981-A4D2F54218B5}"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7F6FBF-85E7-4812-868F-BF141F142D8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49F1A06-85FF-4A17-BB4C-504280C58736}">
      <dgm:prSet phldrT="[Text]"/>
      <dgm:spPr/>
      <dgm:t>
        <a:bodyPr/>
        <a:lstStyle/>
        <a:p>
          <a:r>
            <a:rPr lang="en-US" dirty="0" smtClean="0"/>
            <a:t>Pol</a:t>
          </a:r>
          <a:endParaRPr lang="en-US" dirty="0"/>
        </a:p>
      </dgm:t>
    </dgm:pt>
    <dgm:pt modelId="{05119864-F0A2-4F97-93AB-D36F5C6FB737}" type="parTrans" cxnId="{8ABE9CD3-DED6-44EF-8CE5-BD58A0E880AA}">
      <dgm:prSet/>
      <dgm:spPr/>
      <dgm:t>
        <a:bodyPr/>
        <a:lstStyle/>
        <a:p>
          <a:endParaRPr lang="en-US"/>
        </a:p>
      </dgm:t>
    </dgm:pt>
    <dgm:pt modelId="{FCF06B14-D9A6-4955-96C0-6F5FB1DEFC10}" type="sibTrans" cxnId="{8ABE9CD3-DED6-44EF-8CE5-BD58A0E880AA}">
      <dgm:prSet/>
      <dgm:spPr/>
      <dgm:t>
        <a:bodyPr/>
        <a:lstStyle/>
        <a:p>
          <a:endParaRPr lang="en-US"/>
        </a:p>
      </dgm:t>
    </dgm:pt>
    <dgm:pt modelId="{78B6FB44-B493-402A-AFA2-2D6FABBA60A8}">
      <dgm:prSet phldrT="[Text]"/>
      <dgm:spPr/>
      <dgm:t>
        <a:bodyPr/>
        <a:lstStyle/>
        <a:p>
          <a:r>
            <a:rPr lang="en-US" dirty="0" smtClean="0"/>
            <a:t>Politics</a:t>
          </a:r>
          <a:endParaRPr lang="en-US" dirty="0"/>
        </a:p>
      </dgm:t>
    </dgm:pt>
    <dgm:pt modelId="{AC433A85-9559-4954-B477-91A098BC66BF}" type="parTrans" cxnId="{A9E00FB0-E01D-4938-91BA-505AABB31A0C}">
      <dgm:prSet/>
      <dgm:spPr/>
      <dgm:t>
        <a:bodyPr/>
        <a:lstStyle/>
        <a:p>
          <a:endParaRPr lang="en-US"/>
        </a:p>
      </dgm:t>
    </dgm:pt>
    <dgm:pt modelId="{EB0A824A-4947-4D14-8133-61C97D8E3053}" type="sibTrans" cxnId="{A9E00FB0-E01D-4938-91BA-505AABB31A0C}">
      <dgm:prSet/>
      <dgm:spPr/>
      <dgm:t>
        <a:bodyPr/>
        <a:lstStyle/>
        <a:p>
          <a:endParaRPr lang="en-US"/>
        </a:p>
      </dgm:t>
    </dgm:pt>
    <dgm:pt modelId="{B54EF72D-E12C-403D-880B-F99FD94AF4F7}">
      <dgm:prSet phldrT="[Text]"/>
      <dgm:spPr/>
      <dgm:t>
        <a:bodyPr/>
        <a:lstStyle/>
        <a:p>
          <a:r>
            <a:rPr lang="en-US" dirty="0" smtClean="0"/>
            <a:t>Lib</a:t>
          </a:r>
          <a:endParaRPr lang="en-US" dirty="0"/>
        </a:p>
      </dgm:t>
    </dgm:pt>
    <dgm:pt modelId="{53EB5A56-25AA-4117-A848-8C9E9DF41F6A}" type="parTrans" cxnId="{670E627D-5ADD-468C-A525-22A8C08D31AA}">
      <dgm:prSet/>
      <dgm:spPr/>
      <dgm:t>
        <a:bodyPr/>
        <a:lstStyle/>
        <a:p>
          <a:endParaRPr lang="en-US"/>
        </a:p>
      </dgm:t>
    </dgm:pt>
    <dgm:pt modelId="{83B02D2A-AA1F-495B-99D3-322B8AC5A04F}" type="sibTrans" cxnId="{670E627D-5ADD-468C-A525-22A8C08D31AA}">
      <dgm:prSet/>
      <dgm:spPr/>
      <dgm:t>
        <a:bodyPr/>
        <a:lstStyle/>
        <a:p>
          <a:endParaRPr lang="en-US"/>
        </a:p>
      </dgm:t>
    </dgm:pt>
    <dgm:pt modelId="{B3B0B721-683A-433F-9AA2-62243C2A49CE}">
      <dgm:prSet phldrT="[Text]"/>
      <dgm:spPr/>
      <dgm:t>
        <a:bodyPr/>
        <a:lstStyle/>
        <a:p>
          <a:r>
            <a:rPr lang="en-US" dirty="0" smtClean="0"/>
            <a:t>Liberals</a:t>
          </a:r>
          <a:endParaRPr lang="en-US" dirty="0"/>
        </a:p>
      </dgm:t>
    </dgm:pt>
    <dgm:pt modelId="{9D63E376-912F-4C3B-828F-17507B24FAC4}" type="parTrans" cxnId="{939744EA-3EA5-4644-B1EC-90DFAB6C5296}">
      <dgm:prSet/>
      <dgm:spPr/>
      <dgm:t>
        <a:bodyPr/>
        <a:lstStyle/>
        <a:p>
          <a:endParaRPr lang="en-US"/>
        </a:p>
      </dgm:t>
    </dgm:pt>
    <dgm:pt modelId="{B2BB8997-7C74-46A2-A30B-44312CDC4BCA}" type="sibTrans" cxnId="{939744EA-3EA5-4644-B1EC-90DFAB6C5296}">
      <dgm:prSet/>
      <dgm:spPr/>
      <dgm:t>
        <a:bodyPr/>
        <a:lstStyle/>
        <a:p>
          <a:endParaRPr lang="en-US"/>
        </a:p>
      </dgm:t>
    </dgm:pt>
    <dgm:pt modelId="{22E96581-89F2-42D8-87A5-6A69E6764E1F}">
      <dgm:prSet phldrT="[Text]"/>
      <dgm:spPr/>
      <dgm:t>
        <a:bodyPr/>
        <a:lstStyle/>
        <a:p>
          <a:r>
            <a:rPr lang="en-US" dirty="0" smtClean="0"/>
            <a:t>Dem</a:t>
          </a:r>
          <a:endParaRPr lang="en-US" dirty="0"/>
        </a:p>
      </dgm:t>
    </dgm:pt>
    <dgm:pt modelId="{6F380BC2-48F1-4F06-ACF2-78689B468CCA}" type="parTrans" cxnId="{91FFB7C3-5370-4ACE-B711-844463FED0EF}">
      <dgm:prSet/>
      <dgm:spPr/>
      <dgm:t>
        <a:bodyPr/>
        <a:lstStyle/>
        <a:p>
          <a:endParaRPr lang="en-US"/>
        </a:p>
      </dgm:t>
    </dgm:pt>
    <dgm:pt modelId="{23EE64B8-8C49-4E01-8916-36B9C601ED7F}" type="sibTrans" cxnId="{91FFB7C3-5370-4ACE-B711-844463FED0EF}">
      <dgm:prSet/>
      <dgm:spPr/>
      <dgm:t>
        <a:bodyPr/>
        <a:lstStyle/>
        <a:p>
          <a:endParaRPr lang="en-US"/>
        </a:p>
      </dgm:t>
    </dgm:pt>
    <dgm:pt modelId="{FFA9C3BA-507E-4BB2-B581-80AF6B68ABC3}">
      <dgm:prSet phldrT="[Text]"/>
      <dgm:spPr/>
      <dgm:t>
        <a:bodyPr/>
        <a:lstStyle/>
        <a:p>
          <a:r>
            <a:rPr lang="en-US" dirty="0" smtClean="0"/>
            <a:t>Democracy</a:t>
          </a:r>
          <a:endParaRPr lang="en-US" dirty="0"/>
        </a:p>
      </dgm:t>
    </dgm:pt>
    <dgm:pt modelId="{F9A8BE08-6BD8-4138-8DBA-14F8531D141F}" type="parTrans" cxnId="{CA7D25E0-689C-4B81-97D8-8B2D3B43E5D0}">
      <dgm:prSet/>
      <dgm:spPr/>
      <dgm:t>
        <a:bodyPr/>
        <a:lstStyle/>
        <a:p>
          <a:endParaRPr lang="en-US"/>
        </a:p>
      </dgm:t>
    </dgm:pt>
    <dgm:pt modelId="{48FDE175-C412-4277-BDFE-C18C3C44995D}" type="sibTrans" cxnId="{CA7D25E0-689C-4B81-97D8-8B2D3B43E5D0}">
      <dgm:prSet/>
      <dgm:spPr/>
      <dgm:t>
        <a:bodyPr/>
        <a:lstStyle/>
        <a:p>
          <a:endParaRPr lang="en-US"/>
        </a:p>
      </dgm:t>
    </dgm:pt>
    <dgm:pt modelId="{AA412FF8-80EF-487D-ABD7-50885048F608}">
      <dgm:prSet phldrT="[Text]"/>
      <dgm:spPr/>
      <dgm:t>
        <a:bodyPr/>
        <a:lstStyle/>
        <a:p>
          <a:r>
            <a:rPr lang="en-US" dirty="0" smtClean="0"/>
            <a:t>Cap</a:t>
          </a:r>
          <a:endParaRPr lang="en-US" dirty="0"/>
        </a:p>
      </dgm:t>
    </dgm:pt>
    <dgm:pt modelId="{857DED98-3D58-460C-B23A-D1574B4966DE}" type="parTrans" cxnId="{E7CCA457-075E-4C67-AD39-DD90E238D793}">
      <dgm:prSet/>
      <dgm:spPr/>
      <dgm:t>
        <a:bodyPr/>
        <a:lstStyle/>
        <a:p>
          <a:endParaRPr lang="en-US"/>
        </a:p>
      </dgm:t>
    </dgm:pt>
    <dgm:pt modelId="{BA8714C2-8735-403A-9E15-101BD538A836}" type="sibTrans" cxnId="{E7CCA457-075E-4C67-AD39-DD90E238D793}">
      <dgm:prSet/>
      <dgm:spPr/>
      <dgm:t>
        <a:bodyPr/>
        <a:lstStyle/>
        <a:p>
          <a:endParaRPr lang="en-US"/>
        </a:p>
      </dgm:t>
    </dgm:pt>
    <dgm:pt modelId="{3C65D009-2DC8-47B2-A67D-6196DCF18DC8}">
      <dgm:prSet phldrT="[Text]"/>
      <dgm:spPr/>
      <dgm:t>
        <a:bodyPr/>
        <a:lstStyle/>
        <a:p>
          <a:r>
            <a:rPr lang="en-US" dirty="0" smtClean="0"/>
            <a:t>Capitalism</a:t>
          </a:r>
          <a:endParaRPr lang="en-US" dirty="0"/>
        </a:p>
      </dgm:t>
    </dgm:pt>
    <dgm:pt modelId="{900B2D3D-4BE1-443E-B695-06A4C28698FC}" type="parTrans" cxnId="{83991FC9-6C24-4D7D-B344-8AAF7D5CAF8D}">
      <dgm:prSet/>
      <dgm:spPr/>
      <dgm:t>
        <a:bodyPr/>
        <a:lstStyle/>
        <a:p>
          <a:endParaRPr lang="en-US"/>
        </a:p>
      </dgm:t>
    </dgm:pt>
    <dgm:pt modelId="{41FAD174-F97A-464E-8371-81F99CDE2473}" type="sibTrans" cxnId="{83991FC9-6C24-4D7D-B344-8AAF7D5CAF8D}">
      <dgm:prSet/>
      <dgm:spPr/>
      <dgm:t>
        <a:bodyPr/>
        <a:lstStyle/>
        <a:p>
          <a:endParaRPr lang="en-US"/>
        </a:p>
      </dgm:t>
    </dgm:pt>
    <dgm:pt modelId="{B5E79AE9-7CCE-48D6-8763-983D954CC401}" type="pres">
      <dgm:prSet presAssocID="{4B7F6FBF-85E7-4812-868F-BF141F142D84}" presName="Name0" presStyleCnt="0">
        <dgm:presLayoutVars>
          <dgm:dir/>
          <dgm:animLvl val="lvl"/>
          <dgm:resizeHandles val="exact"/>
        </dgm:presLayoutVars>
      </dgm:prSet>
      <dgm:spPr/>
      <dgm:t>
        <a:bodyPr/>
        <a:lstStyle/>
        <a:p>
          <a:endParaRPr lang="en-US"/>
        </a:p>
      </dgm:t>
    </dgm:pt>
    <dgm:pt modelId="{C6DD5B57-9BF3-4BA1-B756-1F9250348F48}" type="pres">
      <dgm:prSet presAssocID="{949F1A06-85FF-4A17-BB4C-504280C58736}" presName="linNode" presStyleCnt="0"/>
      <dgm:spPr/>
    </dgm:pt>
    <dgm:pt modelId="{B7E794D7-E3BB-40F9-8028-6F384387A4C1}" type="pres">
      <dgm:prSet presAssocID="{949F1A06-85FF-4A17-BB4C-504280C58736}" presName="parentText" presStyleLbl="node1" presStyleIdx="0" presStyleCnt="4">
        <dgm:presLayoutVars>
          <dgm:chMax val="1"/>
          <dgm:bulletEnabled val="1"/>
        </dgm:presLayoutVars>
      </dgm:prSet>
      <dgm:spPr/>
      <dgm:t>
        <a:bodyPr/>
        <a:lstStyle/>
        <a:p>
          <a:endParaRPr lang="en-US"/>
        </a:p>
      </dgm:t>
    </dgm:pt>
    <dgm:pt modelId="{C348C7B3-4033-4180-A63D-C2631F14C439}" type="pres">
      <dgm:prSet presAssocID="{949F1A06-85FF-4A17-BB4C-504280C58736}" presName="descendantText" presStyleLbl="alignAccFollowNode1" presStyleIdx="0" presStyleCnt="4">
        <dgm:presLayoutVars>
          <dgm:bulletEnabled val="1"/>
        </dgm:presLayoutVars>
      </dgm:prSet>
      <dgm:spPr/>
      <dgm:t>
        <a:bodyPr/>
        <a:lstStyle/>
        <a:p>
          <a:endParaRPr lang="en-US"/>
        </a:p>
      </dgm:t>
    </dgm:pt>
    <dgm:pt modelId="{A44C9AA4-89EC-4F28-B59A-1EC9DC3124FB}" type="pres">
      <dgm:prSet presAssocID="{FCF06B14-D9A6-4955-96C0-6F5FB1DEFC10}" presName="sp" presStyleCnt="0"/>
      <dgm:spPr/>
    </dgm:pt>
    <dgm:pt modelId="{76D5CF50-1234-4F94-A805-416C71C801C7}" type="pres">
      <dgm:prSet presAssocID="{B54EF72D-E12C-403D-880B-F99FD94AF4F7}" presName="linNode" presStyleCnt="0"/>
      <dgm:spPr/>
    </dgm:pt>
    <dgm:pt modelId="{71D82FC9-34CE-402B-9C37-CFB960C61ABA}" type="pres">
      <dgm:prSet presAssocID="{B54EF72D-E12C-403D-880B-F99FD94AF4F7}" presName="parentText" presStyleLbl="node1" presStyleIdx="1" presStyleCnt="4">
        <dgm:presLayoutVars>
          <dgm:chMax val="1"/>
          <dgm:bulletEnabled val="1"/>
        </dgm:presLayoutVars>
      </dgm:prSet>
      <dgm:spPr/>
      <dgm:t>
        <a:bodyPr/>
        <a:lstStyle/>
        <a:p>
          <a:endParaRPr lang="en-US"/>
        </a:p>
      </dgm:t>
    </dgm:pt>
    <dgm:pt modelId="{7F4CD142-A7E3-4614-9C71-1F3703F33552}" type="pres">
      <dgm:prSet presAssocID="{B54EF72D-E12C-403D-880B-F99FD94AF4F7}" presName="descendantText" presStyleLbl="alignAccFollowNode1" presStyleIdx="1" presStyleCnt="4">
        <dgm:presLayoutVars>
          <dgm:bulletEnabled val="1"/>
        </dgm:presLayoutVars>
      </dgm:prSet>
      <dgm:spPr/>
      <dgm:t>
        <a:bodyPr/>
        <a:lstStyle/>
        <a:p>
          <a:endParaRPr lang="en-US"/>
        </a:p>
      </dgm:t>
    </dgm:pt>
    <dgm:pt modelId="{37C8271B-2FE9-427D-B7DA-015E6E66FEE7}" type="pres">
      <dgm:prSet presAssocID="{83B02D2A-AA1F-495B-99D3-322B8AC5A04F}" presName="sp" presStyleCnt="0"/>
      <dgm:spPr/>
    </dgm:pt>
    <dgm:pt modelId="{554FECDD-B603-4CA1-AA9E-B1057BB74395}" type="pres">
      <dgm:prSet presAssocID="{22E96581-89F2-42D8-87A5-6A69E6764E1F}" presName="linNode" presStyleCnt="0"/>
      <dgm:spPr/>
    </dgm:pt>
    <dgm:pt modelId="{BCA6DFB3-6614-4F25-AA7F-D47343FDAEC3}" type="pres">
      <dgm:prSet presAssocID="{22E96581-89F2-42D8-87A5-6A69E6764E1F}" presName="parentText" presStyleLbl="node1" presStyleIdx="2" presStyleCnt="4">
        <dgm:presLayoutVars>
          <dgm:chMax val="1"/>
          <dgm:bulletEnabled val="1"/>
        </dgm:presLayoutVars>
      </dgm:prSet>
      <dgm:spPr/>
      <dgm:t>
        <a:bodyPr/>
        <a:lstStyle/>
        <a:p>
          <a:endParaRPr lang="en-US"/>
        </a:p>
      </dgm:t>
    </dgm:pt>
    <dgm:pt modelId="{D9027464-8DCD-435E-A888-D76C79740F0B}" type="pres">
      <dgm:prSet presAssocID="{22E96581-89F2-42D8-87A5-6A69E6764E1F}" presName="descendantText" presStyleLbl="alignAccFollowNode1" presStyleIdx="2" presStyleCnt="4">
        <dgm:presLayoutVars>
          <dgm:bulletEnabled val="1"/>
        </dgm:presLayoutVars>
      </dgm:prSet>
      <dgm:spPr/>
      <dgm:t>
        <a:bodyPr/>
        <a:lstStyle/>
        <a:p>
          <a:endParaRPr lang="en-US"/>
        </a:p>
      </dgm:t>
    </dgm:pt>
    <dgm:pt modelId="{B7F2FD6F-07A6-4C5B-9257-53A7298E3A87}" type="pres">
      <dgm:prSet presAssocID="{23EE64B8-8C49-4E01-8916-36B9C601ED7F}" presName="sp" presStyleCnt="0"/>
      <dgm:spPr/>
    </dgm:pt>
    <dgm:pt modelId="{5503F026-D2D6-4412-B2DF-3C160961CF59}" type="pres">
      <dgm:prSet presAssocID="{AA412FF8-80EF-487D-ABD7-50885048F608}" presName="linNode" presStyleCnt="0"/>
      <dgm:spPr/>
    </dgm:pt>
    <dgm:pt modelId="{E59B35B3-EDF2-42A5-A933-0647A57D3EE4}" type="pres">
      <dgm:prSet presAssocID="{AA412FF8-80EF-487D-ABD7-50885048F608}" presName="parentText" presStyleLbl="node1" presStyleIdx="3" presStyleCnt="4">
        <dgm:presLayoutVars>
          <dgm:chMax val="1"/>
          <dgm:bulletEnabled val="1"/>
        </dgm:presLayoutVars>
      </dgm:prSet>
      <dgm:spPr/>
      <dgm:t>
        <a:bodyPr/>
        <a:lstStyle/>
        <a:p>
          <a:endParaRPr lang="en-US"/>
        </a:p>
      </dgm:t>
    </dgm:pt>
    <dgm:pt modelId="{D7BEBCB2-D84F-4D16-AF58-77A69A1A4195}" type="pres">
      <dgm:prSet presAssocID="{AA412FF8-80EF-487D-ABD7-50885048F608}" presName="descendantText" presStyleLbl="alignAccFollowNode1" presStyleIdx="3" presStyleCnt="4">
        <dgm:presLayoutVars>
          <dgm:bulletEnabled val="1"/>
        </dgm:presLayoutVars>
      </dgm:prSet>
      <dgm:spPr/>
      <dgm:t>
        <a:bodyPr/>
        <a:lstStyle/>
        <a:p>
          <a:endParaRPr lang="en-US"/>
        </a:p>
      </dgm:t>
    </dgm:pt>
  </dgm:ptLst>
  <dgm:cxnLst>
    <dgm:cxn modelId="{83991FC9-6C24-4D7D-B344-8AAF7D5CAF8D}" srcId="{AA412FF8-80EF-487D-ABD7-50885048F608}" destId="{3C65D009-2DC8-47B2-A67D-6196DCF18DC8}" srcOrd="0" destOrd="0" parTransId="{900B2D3D-4BE1-443E-B695-06A4C28698FC}" sibTransId="{41FAD174-F97A-464E-8371-81F99CDE2473}"/>
    <dgm:cxn modelId="{EEF19EE6-2265-476E-943E-0455F57BF0D4}" type="presOf" srcId="{78B6FB44-B493-402A-AFA2-2D6FABBA60A8}" destId="{C348C7B3-4033-4180-A63D-C2631F14C439}" srcOrd="0" destOrd="0" presId="urn:microsoft.com/office/officeart/2005/8/layout/vList5"/>
    <dgm:cxn modelId="{026414E5-DD8D-4426-A2DA-56FC941948B3}" type="presOf" srcId="{4B7F6FBF-85E7-4812-868F-BF141F142D84}" destId="{B5E79AE9-7CCE-48D6-8763-983D954CC401}" srcOrd="0" destOrd="0" presId="urn:microsoft.com/office/officeart/2005/8/layout/vList5"/>
    <dgm:cxn modelId="{6BB21A54-A766-4649-A9F7-F629A93A70BE}" type="presOf" srcId="{AA412FF8-80EF-487D-ABD7-50885048F608}" destId="{E59B35B3-EDF2-42A5-A933-0647A57D3EE4}" srcOrd="0" destOrd="0" presId="urn:microsoft.com/office/officeart/2005/8/layout/vList5"/>
    <dgm:cxn modelId="{E7CCA457-075E-4C67-AD39-DD90E238D793}" srcId="{4B7F6FBF-85E7-4812-868F-BF141F142D84}" destId="{AA412FF8-80EF-487D-ABD7-50885048F608}" srcOrd="3" destOrd="0" parTransId="{857DED98-3D58-460C-B23A-D1574B4966DE}" sibTransId="{BA8714C2-8735-403A-9E15-101BD538A836}"/>
    <dgm:cxn modelId="{670E627D-5ADD-468C-A525-22A8C08D31AA}" srcId="{4B7F6FBF-85E7-4812-868F-BF141F142D84}" destId="{B54EF72D-E12C-403D-880B-F99FD94AF4F7}" srcOrd="1" destOrd="0" parTransId="{53EB5A56-25AA-4117-A848-8C9E9DF41F6A}" sibTransId="{83B02D2A-AA1F-495B-99D3-322B8AC5A04F}"/>
    <dgm:cxn modelId="{CA7D25E0-689C-4B81-97D8-8B2D3B43E5D0}" srcId="{22E96581-89F2-42D8-87A5-6A69E6764E1F}" destId="{FFA9C3BA-507E-4BB2-B581-80AF6B68ABC3}" srcOrd="0" destOrd="0" parTransId="{F9A8BE08-6BD8-4138-8DBA-14F8531D141F}" sibTransId="{48FDE175-C412-4277-BDFE-C18C3C44995D}"/>
    <dgm:cxn modelId="{1EE79F2C-463B-4635-909C-0D29D248E55A}" type="presOf" srcId="{B3B0B721-683A-433F-9AA2-62243C2A49CE}" destId="{7F4CD142-A7E3-4614-9C71-1F3703F33552}" srcOrd="0" destOrd="0" presId="urn:microsoft.com/office/officeart/2005/8/layout/vList5"/>
    <dgm:cxn modelId="{8ABE9CD3-DED6-44EF-8CE5-BD58A0E880AA}" srcId="{4B7F6FBF-85E7-4812-868F-BF141F142D84}" destId="{949F1A06-85FF-4A17-BB4C-504280C58736}" srcOrd="0" destOrd="0" parTransId="{05119864-F0A2-4F97-93AB-D36F5C6FB737}" sibTransId="{FCF06B14-D9A6-4955-96C0-6F5FB1DEFC10}"/>
    <dgm:cxn modelId="{4C96022A-0793-4B3F-9506-73B6DC1AA424}" type="presOf" srcId="{22E96581-89F2-42D8-87A5-6A69E6764E1F}" destId="{BCA6DFB3-6614-4F25-AA7F-D47343FDAEC3}" srcOrd="0" destOrd="0" presId="urn:microsoft.com/office/officeart/2005/8/layout/vList5"/>
    <dgm:cxn modelId="{6ED493E5-98E0-4E4B-B894-E518F6BE246A}" type="presOf" srcId="{949F1A06-85FF-4A17-BB4C-504280C58736}" destId="{B7E794D7-E3BB-40F9-8028-6F384387A4C1}" srcOrd="0" destOrd="0" presId="urn:microsoft.com/office/officeart/2005/8/layout/vList5"/>
    <dgm:cxn modelId="{643F1A49-8C84-4F68-8E89-5CD167A914FC}" type="presOf" srcId="{B54EF72D-E12C-403D-880B-F99FD94AF4F7}" destId="{71D82FC9-34CE-402B-9C37-CFB960C61ABA}" srcOrd="0" destOrd="0" presId="urn:microsoft.com/office/officeart/2005/8/layout/vList5"/>
    <dgm:cxn modelId="{91FFB7C3-5370-4ACE-B711-844463FED0EF}" srcId="{4B7F6FBF-85E7-4812-868F-BF141F142D84}" destId="{22E96581-89F2-42D8-87A5-6A69E6764E1F}" srcOrd="2" destOrd="0" parTransId="{6F380BC2-48F1-4F06-ACF2-78689B468CCA}" sibTransId="{23EE64B8-8C49-4E01-8916-36B9C601ED7F}"/>
    <dgm:cxn modelId="{2AAD2407-27C1-4748-B0AE-EB4A060D7F8B}" type="presOf" srcId="{3C65D009-2DC8-47B2-A67D-6196DCF18DC8}" destId="{D7BEBCB2-D84F-4D16-AF58-77A69A1A4195}" srcOrd="0" destOrd="0" presId="urn:microsoft.com/office/officeart/2005/8/layout/vList5"/>
    <dgm:cxn modelId="{A9E00FB0-E01D-4938-91BA-505AABB31A0C}" srcId="{949F1A06-85FF-4A17-BB4C-504280C58736}" destId="{78B6FB44-B493-402A-AFA2-2D6FABBA60A8}" srcOrd="0" destOrd="0" parTransId="{AC433A85-9559-4954-B477-91A098BC66BF}" sibTransId="{EB0A824A-4947-4D14-8133-61C97D8E3053}"/>
    <dgm:cxn modelId="{E8505EFF-7234-4CFD-9AED-A7EF9C74AC60}" type="presOf" srcId="{FFA9C3BA-507E-4BB2-B581-80AF6B68ABC3}" destId="{D9027464-8DCD-435E-A888-D76C79740F0B}" srcOrd="0" destOrd="0" presId="urn:microsoft.com/office/officeart/2005/8/layout/vList5"/>
    <dgm:cxn modelId="{939744EA-3EA5-4644-B1EC-90DFAB6C5296}" srcId="{B54EF72D-E12C-403D-880B-F99FD94AF4F7}" destId="{B3B0B721-683A-433F-9AA2-62243C2A49CE}" srcOrd="0" destOrd="0" parTransId="{9D63E376-912F-4C3B-828F-17507B24FAC4}" sibTransId="{B2BB8997-7C74-46A2-A30B-44312CDC4BCA}"/>
    <dgm:cxn modelId="{1F6BCFA6-DD81-4C7C-807A-D0A9243C26B3}" type="presParOf" srcId="{B5E79AE9-7CCE-48D6-8763-983D954CC401}" destId="{C6DD5B57-9BF3-4BA1-B756-1F9250348F48}" srcOrd="0" destOrd="0" presId="urn:microsoft.com/office/officeart/2005/8/layout/vList5"/>
    <dgm:cxn modelId="{7869EFED-A5FD-48F1-8915-821FCA18DE44}" type="presParOf" srcId="{C6DD5B57-9BF3-4BA1-B756-1F9250348F48}" destId="{B7E794D7-E3BB-40F9-8028-6F384387A4C1}" srcOrd="0" destOrd="0" presId="urn:microsoft.com/office/officeart/2005/8/layout/vList5"/>
    <dgm:cxn modelId="{C31A6EF1-AE6F-4CCB-8F86-1910118C1BD5}" type="presParOf" srcId="{C6DD5B57-9BF3-4BA1-B756-1F9250348F48}" destId="{C348C7B3-4033-4180-A63D-C2631F14C439}" srcOrd="1" destOrd="0" presId="urn:microsoft.com/office/officeart/2005/8/layout/vList5"/>
    <dgm:cxn modelId="{E057812E-710F-4C90-8B12-121A50F94294}" type="presParOf" srcId="{B5E79AE9-7CCE-48D6-8763-983D954CC401}" destId="{A44C9AA4-89EC-4F28-B59A-1EC9DC3124FB}" srcOrd="1" destOrd="0" presId="urn:microsoft.com/office/officeart/2005/8/layout/vList5"/>
    <dgm:cxn modelId="{ACA4627C-F7BF-4B91-B6A2-326D096A3A51}" type="presParOf" srcId="{B5E79AE9-7CCE-48D6-8763-983D954CC401}" destId="{76D5CF50-1234-4F94-A805-416C71C801C7}" srcOrd="2" destOrd="0" presId="urn:microsoft.com/office/officeart/2005/8/layout/vList5"/>
    <dgm:cxn modelId="{1423C38E-42B7-4A74-BB17-85AEE4A86A56}" type="presParOf" srcId="{76D5CF50-1234-4F94-A805-416C71C801C7}" destId="{71D82FC9-34CE-402B-9C37-CFB960C61ABA}" srcOrd="0" destOrd="0" presId="urn:microsoft.com/office/officeart/2005/8/layout/vList5"/>
    <dgm:cxn modelId="{8F14007D-738C-4C97-AAD6-56EEB6B8D62D}" type="presParOf" srcId="{76D5CF50-1234-4F94-A805-416C71C801C7}" destId="{7F4CD142-A7E3-4614-9C71-1F3703F33552}" srcOrd="1" destOrd="0" presId="urn:microsoft.com/office/officeart/2005/8/layout/vList5"/>
    <dgm:cxn modelId="{82C69FC4-1F76-4534-B902-59B36186DB05}" type="presParOf" srcId="{B5E79AE9-7CCE-48D6-8763-983D954CC401}" destId="{37C8271B-2FE9-427D-B7DA-015E6E66FEE7}" srcOrd="3" destOrd="0" presId="urn:microsoft.com/office/officeart/2005/8/layout/vList5"/>
    <dgm:cxn modelId="{9B675B21-11E0-41F2-8350-C38EA3C6EBB3}" type="presParOf" srcId="{B5E79AE9-7CCE-48D6-8763-983D954CC401}" destId="{554FECDD-B603-4CA1-AA9E-B1057BB74395}" srcOrd="4" destOrd="0" presId="urn:microsoft.com/office/officeart/2005/8/layout/vList5"/>
    <dgm:cxn modelId="{02765A9B-8325-4551-9ADB-0458C23C4303}" type="presParOf" srcId="{554FECDD-B603-4CA1-AA9E-B1057BB74395}" destId="{BCA6DFB3-6614-4F25-AA7F-D47343FDAEC3}" srcOrd="0" destOrd="0" presId="urn:microsoft.com/office/officeart/2005/8/layout/vList5"/>
    <dgm:cxn modelId="{5D615CB2-F604-4B84-97D3-4924DE04FED8}" type="presParOf" srcId="{554FECDD-B603-4CA1-AA9E-B1057BB74395}" destId="{D9027464-8DCD-435E-A888-D76C79740F0B}" srcOrd="1" destOrd="0" presId="urn:microsoft.com/office/officeart/2005/8/layout/vList5"/>
    <dgm:cxn modelId="{2429CE1E-7C26-43E9-A6BB-5D37FFD193C5}" type="presParOf" srcId="{B5E79AE9-7CCE-48D6-8763-983D954CC401}" destId="{B7F2FD6F-07A6-4C5B-9257-53A7298E3A87}" srcOrd="5" destOrd="0" presId="urn:microsoft.com/office/officeart/2005/8/layout/vList5"/>
    <dgm:cxn modelId="{C844BD9E-E76C-4968-AEC3-25637BB1B5CD}" type="presParOf" srcId="{B5E79AE9-7CCE-48D6-8763-983D954CC401}" destId="{5503F026-D2D6-4412-B2DF-3C160961CF59}" srcOrd="6" destOrd="0" presId="urn:microsoft.com/office/officeart/2005/8/layout/vList5"/>
    <dgm:cxn modelId="{987F90A1-93C4-491A-A4C1-748E7D448C54}" type="presParOf" srcId="{5503F026-D2D6-4412-B2DF-3C160961CF59}" destId="{E59B35B3-EDF2-42A5-A933-0647A57D3EE4}" srcOrd="0" destOrd="0" presId="urn:microsoft.com/office/officeart/2005/8/layout/vList5"/>
    <dgm:cxn modelId="{DB111C26-C2F9-4F3C-ABC3-3AD97CE1BFF4}" type="presParOf" srcId="{5503F026-D2D6-4412-B2DF-3C160961CF59}" destId="{D7BEBCB2-D84F-4D16-AF58-77A69A1A4195}" srcOrd="1" destOrd="0" presId="urn:microsoft.com/office/officeart/2005/8/layout/vList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9/22/2016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9/22/2016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u="sng" baseline="0" dirty="0" smtClean="0"/>
              <a:t>Remember important information </a:t>
            </a:r>
            <a:r>
              <a:rPr lang="en-US" baseline="0" dirty="0" smtClean="0"/>
              <a:t>- Studies have shown that within two weeks you probably will forget 80 percent or more of what you have heard. And in four weeks you are lucky if 5 percent remains.</a:t>
            </a:r>
          </a:p>
          <a:p>
            <a:pPr marL="228600" indent="-228600">
              <a:buAutoNum type="arabicPeriod"/>
            </a:pPr>
            <a:r>
              <a:rPr lang="en-US" u="sng" baseline="0" dirty="0" smtClean="0"/>
              <a:t>Review</a:t>
            </a:r>
            <a:r>
              <a:rPr lang="en-US" baseline="0" dirty="0" smtClean="0"/>
              <a:t> - It’s very important to read over your notes as much as possible so that you don’t forget. The more you read your notes, the less you forget.</a:t>
            </a:r>
          </a:p>
          <a:p>
            <a:pPr marL="228600" indent="-228600">
              <a:buAutoNum type="arabicPeriod"/>
            </a:pPr>
            <a:r>
              <a:rPr lang="en-US" u="sng" baseline="0" dirty="0" smtClean="0"/>
              <a:t>Understand material</a:t>
            </a:r>
            <a:r>
              <a:rPr lang="en-US" u="none" baseline="0" dirty="0" smtClean="0"/>
              <a:t> - If</a:t>
            </a:r>
            <a:r>
              <a:rPr lang="en-US" baseline="0" dirty="0" smtClean="0"/>
              <a:t> the material that you’re learning is exceptionally difficult, taking notes helps you to understand the information. This is especially the case if you paraphrase by using your own words when taking notes. Also, during class discussions, someone else may say something that helps you to better grasp the information. It’s always a good idea to include that into your notes.</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2665930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picture</a:t>
            </a:r>
            <a:r>
              <a:rPr lang="en-US" baseline="0" dirty="0" smtClean="0"/>
              <a:t> hyperlink to review “Note to Self: Try to Avoid the Four Big </a:t>
            </a:r>
            <a:r>
              <a:rPr lang="en-US" baseline="0" smtClean="0"/>
              <a:t>Note-Taking Mistakes”</a:t>
            </a:r>
            <a:endParaRPr lang="en-US"/>
          </a:p>
        </p:txBody>
      </p:sp>
      <p:sp>
        <p:nvSpPr>
          <p:cNvPr id="4" name="Slide Number Placeholder 3"/>
          <p:cNvSpPr>
            <a:spLocks noGrp="1"/>
          </p:cNvSpPr>
          <p:nvPr>
            <p:ph type="sldNum" sz="quarter" idx="10"/>
          </p:nvPr>
        </p:nvSpPr>
        <p:spPr/>
        <p:txBody>
          <a:bodyPr/>
          <a:lstStyle/>
          <a:p>
            <a:fld id="{01F2A70B-78F2-4DCF-B53B-C990D2FAFB8A}" type="slidenum">
              <a:rPr lang="en-US" smtClean="0"/>
              <a:t>15</a:t>
            </a:fld>
            <a:endParaRPr lang="en-US"/>
          </a:p>
        </p:txBody>
      </p:sp>
    </p:spTree>
    <p:extLst>
      <p:ext uri="{BB962C8B-B14F-4D97-AF65-F5344CB8AC3E}">
        <p14:creationId xmlns:p14="http://schemas.microsoft.com/office/powerpoint/2010/main" val="604894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9/22/2016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9/22/2016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normAutofit/>
          </a:bodyPr>
          <a:lstStyle>
            <a:lvl1pPr>
              <a:defRPr sz="4000"/>
            </a:lvl1pPr>
          </a:lstStyle>
          <a:p>
            <a:r>
              <a:rPr lang="en-US" dirty="0" smtClean="0"/>
              <a:t>Click to edit Master title style</a:t>
            </a:r>
            <a:endParaRPr dirty="0"/>
          </a:p>
        </p:txBody>
      </p:sp>
      <p:sp>
        <p:nvSpPr>
          <p:cNvPr id="3" name="Content Placeholder 2"/>
          <p:cNvSpPr>
            <a:spLocks noGrp="1"/>
          </p:cNvSpPr>
          <p:nvPr>
            <p:ph idx="1"/>
          </p:nvPr>
        </p:nvSpPr>
        <p:spPr/>
        <p:txBody>
          <a:bodyPr/>
          <a:lstStyle>
            <a:lvl1pPr>
              <a:defRPr sz="3200"/>
            </a:lvl1pPr>
            <a:lvl2pPr marL="548640">
              <a:defRPr sz="2400"/>
            </a:lvl2pPr>
            <a:lvl3pPr marL="777240">
              <a:defRPr sz="2000"/>
            </a:lvl3pPr>
            <a:lvl4pPr marL="1005840">
              <a:defRPr sz="1800"/>
            </a:lvl4pPr>
            <a:lvl5pPr marL="1234440">
              <a:defRPr sz="1800"/>
            </a:lvl5pPr>
            <a:lvl6pPr marL="1463040">
              <a:defRPr baseline="0"/>
            </a:lvl6pPr>
            <a:lvl7pPr marL="1691640">
              <a:defRPr baseline="0"/>
            </a:lvl7pPr>
            <a:lvl8pPr marL="1920240">
              <a:defRPr baseline="0"/>
            </a:lvl8pPr>
            <a:lvl9pPr marL="2148840">
              <a:defRPr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9AFE8FB1-0A7A-443E-AAF7-31D4FA1AA312}" type="datetimeFigureOut">
              <a:rPr lang="en-US"/>
              <a:t>9/22/2016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9/22/2016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normAutofit/>
          </a:bodyPr>
          <a:lstStyle>
            <a:lvl1pPr>
              <a:defRPr sz="4000"/>
            </a:lvl1pPr>
          </a:lstStyle>
          <a:p>
            <a:r>
              <a:rPr lang="en-US" dirty="0" smtClean="0"/>
              <a:t>Click to edit Master title style</a:t>
            </a:r>
            <a:endParaRPr dirty="0"/>
          </a:p>
        </p:txBody>
      </p:sp>
      <p:sp>
        <p:nvSpPr>
          <p:cNvPr id="3" name="Content Placeholder 2"/>
          <p:cNvSpPr>
            <a:spLocks noGrp="1"/>
          </p:cNvSpPr>
          <p:nvPr>
            <p:ph sz="half" idx="1"/>
          </p:nvPr>
        </p:nvSpPr>
        <p:spPr>
          <a:xfrm>
            <a:off x="1522413" y="1905000"/>
            <a:ext cx="4419599" cy="4267200"/>
          </a:xfrm>
        </p:spPr>
        <p:txBody>
          <a:bodyPr>
            <a:normAutofit/>
          </a:bodyPr>
          <a:lstStyle>
            <a:lvl1pPr>
              <a:defRPr sz="3200"/>
            </a:lvl1pPr>
            <a:lvl2pPr>
              <a:defRPr sz="2400"/>
            </a:lvl2pPr>
            <a:lvl3pPr>
              <a:defRPr sz="2000"/>
            </a:lvl3pPr>
            <a:lvl4pPr>
              <a:defRPr sz="1800"/>
            </a:lvl4pPr>
            <a:lvl5pPr>
              <a:defRPr sz="1800"/>
            </a:lvl5pPr>
            <a:lvl6pPr marL="1956816">
              <a:defRPr sz="1600"/>
            </a:lvl6pPr>
            <a:lvl7pPr marL="1956816">
              <a:defRPr sz="1600" baseline="0"/>
            </a:lvl7pPr>
            <a:lvl8pPr marL="1956816">
              <a:defRPr sz="1600" baseline="0"/>
            </a:lvl8pPr>
            <a:lvl9pPr marL="1956816">
              <a:defRPr sz="16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6246815" y="1905000"/>
            <a:ext cx="4419598" cy="4267200"/>
          </a:xfrm>
        </p:spPr>
        <p:txBody>
          <a:bodyPr vert="horz" lIns="91440" tIns="45720" rIns="91440" bIns="45720" rtlCol="0">
            <a:normAutofit/>
          </a:bodyPr>
          <a:lstStyle>
            <a:lvl1pPr>
              <a:defRPr lang="en-US" sz="3200" smtClean="0"/>
            </a:lvl1pPr>
            <a:lvl2pPr>
              <a:defRPr lang="en-US" sz="2400" smtClean="0"/>
            </a:lvl2pPr>
            <a:lvl3pPr>
              <a:defRPr lang="en-US" sz="2000" smtClean="0"/>
            </a:lvl3pPr>
            <a:lvl4pPr>
              <a:defRPr lang="en-US" sz="1800" smtClean="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9/22/2016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9/22/2016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9/22/2016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9/22/2016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9/22/2016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9/22/2016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9/22/2016</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hyperlink" Target="http://www.cityofcollegedreams.org/how-to/note-self-try-avoid-four-big-note-taking-mistak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Principles of business</a:t>
            </a:r>
            <a:endParaRPr lang="en-US" dirty="0"/>
          </a:p>
        </p:txBody>
      </p:sp>
      <p:sp>
        <p:nvSpPr>
          <p:cNvPr id="3" name="Subtitle 2"/>
          <p:cNvSpPr>
            <a:spLocks noGrp="1"/>
          </p:cNvSpPr>
          <p:nvPr>
            <p:ph type="subTitle" idx="1"/>
          </p:nvPr>
        </p:nvSpPr>
        <p:spPr/>
        <p:txBody>
          <a:bodyPr/>
          <a:lstStyle/>
          <a:p>
            <a:r>
              <a:rPr lang="en-US" dirty="0" smtClean="0"/>
              <a:t>Objective 1.02: Record information to maintain and present a report of business activity.</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Cornell two-column note-taking</a:t>
            </a:r>
            <a:endParaRPr lang="en-US" dirty="0"/>
          </a:p>
        </p:txBody>
      </p:sp>
      <p:sp>
        <p:nvSpPr>
          <p:cNvPr id="3" name="Content Placeholder 2"/>
          <p:cNvSpPr>
            <a:spLocks noGrp="1"/>
          </p:cNvSpPr>
          <p:nvPr>
            <p:ph sz="half" idx="1"/>
          </p:nvPr>
        </p:nvSpPr>
        <p:spPr/>
        <p:txBody>
          <a:bodyPr/>
          <a:lstStyle/>
          <a:p>
            <a:r>
              <a:rPr lang="en-US" dirty="0" smtClean="0"/>
              <a:t>Study your notes.</a:t>
            </a:r>
          </a:p>
          <a:p>
            <a:pPr lvl="1"/>
            <a:r>
              <a:rPr lang="en-US" dirty="0" smtClean="0"/>
              <a:t>Re-read your notes in the right column.</a:t>
            </a:r>
          </a:p>
          <a:p>
            <a:pPr lvl="1"/>
            <a:r>
              <a:rPr lang="en-US" dirty="0" smtClean="0"/>
              <a:t>Spend most of your time studying the ideas in the left column and the summary at the bottom. These are the most important ideas &amp; will probably include most of the information that you will be tested on.</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39508" y="1827708"/>
            <a:ext cx="3767608" cy="4772303"/>
          </a:xfrm>
        </p:spPr>
      </p:pic>
    </p:spTree>
    <p:extLst>
      <p:ext uri="{BB962C8B-B14F-4D97-AF65-F5344CB8AC3E}">
        <p14:creationId xmlns:p14="http://schemas.microsoft.com/office/powerpoint/2010/main" val="2167379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Outlining</a:t>
            </a:r>
            <a:endParaRPr lang="en-US" dirty="0"/>
          </a:p>
        </p:txBody>
      </p:sp>
      <p:sp>
        <p:nvSpPr>
          <p:cNvPr id="3" name="Content Placeholder 2"/>
          <p:cNvSpPr>
            <a:spLocks noGrp="1"/>
          </p:cNvSpPr>
          <p:nvPr>
            <p:ph idx="1"/>
          </p:nvPr>
        </p:nvSpPr>
        <p:spPr>
          <a:xfrm>
            <a:off x="303212" y="1600200"/>
            <a:ext cx="11658600" cy="5181600"/>
          </a:xfrm>
        </p:spPr>
        <p:txBody>
          <a:bodyPr>
            <a:normAutofit/>
          </a:bodyPr>
          <a:lstStyle/>
          <a:p>
            <a:r>
              <a:rPr lang="en-US" dirty="0" smtClean="0"/>
              <a:t>Start main points at the margin.</a:t>
            </a:r>
          </a:p>
          <a:p>
            <a:pPr lvl="1"/>
            <a:r>
              <a:rPr lang="en-US" dirty="0" smtClean="0"/>
              <a:t>Indent secondary and supporting details.</a:t>
            </a:r>
          </a:p>
          <a:p>
            <a:pPr lvl="2"/>
            <a:r>
              <a:rPr lang="en-US" dirty="0" smtClean="0"/>
              <a:t>Further indent major subgroups.</a:t>
            </a:r>
          </a:p>
          <a:p>
            <a:r>
              <a:rPr lang="en-US" dirty="0" smtClean="0"/>
              <a:t>Definitions, for example, should always start at the margin.</a:t>
            </a:r>
          </a:p>
          <a:p>
            <a:r>
              <a:rPr lang="en-US" dirty="0" smtClean="0"/>
              <a:t>When a list of terms is presented, the heading should also start at the margin.</a:t>
            </a:r>
          </a:p>
          <a:p>
            <a:pPr lvl="1"/>
            <a:r>
              <a:rPr lang="en-US" dirty="0" smtClean="0"/>
              <a:t>Each item in the series should be set in slightly from the margin.</a:t>
            </a:r>
          </a:p>
          <a:p>
            <a:pPr lvl="1"/>
            <a:r>
              <a:rPr lang="en-US" dirty="0" smtClean="0"/>
              <a:t>Examples, too, should be indented under the point they illustrate.</a:t>
            </a:r>
          </a:p>
          <a:p>
            <a:r>
              <a:rPr lang="en-US" dirty="0" smtClean="0"/>
              <a:t>When the lecturer moves from one idea to another, show this shift with white space by skipping a line or two.</a:t>
            </a:r>
            <a:endParaRPr lang="en-US" dirty="0"/>
          </a:p>
        </p:txBody>
      </p:sp>
    </p:spTree>
    <p:extLst>
      <p:ext uri="{BB962C8B-B14F-4D97-AF65-F5344CB8AC3E}">
        <p14:creationId xmlns:p14="http://schemas.microsoft.com/office/powerpoint/2010/main" val="14444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Mapping</a:t>
            </a:r>
            <a:endParaRPr lang="en-US" dirty="0"/>
          </a:p>
        </p:txBody>
      </p:sp>
      <p:sp>
        <p:nvSpPr>
          <p:cNvPr id="3" name="Content Placeholder 2"/>
          <p:cNvSpPr>
            <a:spLocks noGrp="1"/>
          </p:cNvSpPr>
          <p:nvPr>
            <p:ph sz="half" idx="1"/>
          </p:nvPr>
        </p:nvSpPr>
        <p:spPr>
          <a:xfrm>
            <a:off x="150812" y="1600200"/>
            <a:ext cx="11887200" cy="2057400"/>
          </a:xfrm>
        </p:spPr>
        <p:txBody>
          <a:bodyPr>
            <a:normAutofit lnSpcReduction="10000"/>
          </a:bodyPr>
          <a:lstStyle/>
          <a:p>
            <a:pPr marL="0" indent="0">
              <a:buNone/>
            </a:pPr>
            <a:r>
              <a:rPr lang="en-US" dirty="0" smtClean="0"/>
              <a:t>Mapping is a visual system of condensing material to show relationships and importance. A map is a diagram of the major points, with their significant sub-points, that support a topic. The purpose of mapping as an organizing strategy is to improve memory by grouping material in a highly visual way.</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5612" y="4114800"/>
            <a:ext cx="5486400" cy="2272351"/>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0612" y="4139852"/>
            <a:ext cx="5607647" cy="2247299"/>
          </a:xfrm>
          <a:prstGeom prst="rect">
            <a:avLst/>
          </a:prstGeom>
        </p:spPr>
      </p:pic>
    </p:spTree>
    <p:extLst>
      <p:ext uri="{BB962C8B-B14F-4D97-AF65-F5344CB8AC3E}">
        <p14:creationId xmlns:p14="http://schemas.microsoft.com/office/powerpoint/2010/main" val="161631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Charting </a:t>
            </a:r>
            <a:endParaRPr lang="en-US" dirty="0"/>
          </a:p>
        </p:txBody>
      </p:sp>
      <p:sp>
        <p:nvSpPr>
          <p:cNvPr id="3" name="Content Placeholder 2"/>
          <p:cNvSpPr>
            <a:spLocks noGrp="1"/>
          </p:cNvSpPr>
          <p:nvPr>
            <p:ph sz="half" idx="1"/>
          </p:nvPr>
        </p:nvSpPr>
        <p:spPr>
          <a:xfrm>
            <a:off x="1412788" y="2057400"/>
            <a:ext cx="10287000" cy="1219200"/>
          </a:xfrm>
        </p:spPr>
        <p:txBody>
          <a:bodyPr>
            <a:normAutofit fontScale="92500" lnSpcReduction="10000"/>
          </a:bodyPr>
          <a:lstStyle/>
          <a:p>
            <a:pPr marL="0" indent="0">
              <a:buNone/>
            </a:pPr>
            <a:r>
              <a:rPr lang="en-US" dirty="0" smtClean="0"/>
              <a:t>If the lecture format is distinct (such as chronological), you may set up your paper by drawing columns and labeling appropriate headings in a table.</a:t>
            </a:r>
          </a:p>
          <a:p>
            <a:pPr marL="0" indent="0">
              <a:buNone/>
            </a:pP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1812" y="4191000"/>
            <a:ext cx="11277597" cy="1828800"/>
          </a:xfrm>
        </p:spPr>
      </p:pic>
    </p:spTree>
    <p:extLst>
      <p:ext uri="{BB962C8B-B14F-4D97-AF65-F5344CB8AC3E}">
        <p14:creationId xmlns:p14="http://schemas.microsoft.com/office/powerpoint/2010/main" val="1774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Abbreviations for Note-Taking</a:t>
            </a:r>
            <a:endParaRPr lang="en-US" dirty="0"/>
          </a:p>
        </p:txBody>
      </p:sp>
      <p:sp>
        <p:nvSpPr>
          <p:cNvPr id="3" name="Content Placeholder 2"/>
          <p:cNvSpPr>
            <a:spLocks noGrp="1"/>
          </p:cNvSpPr>
          <p:nvPr>
            <p:ph sz="half" idx="1"/>
          </p:nvPr>
        </p:nvSpPr>
        <p:spPr>
          <a:xfrm>
            <a:off x="1370012" y="1981200"/>
            <a:ext cx="10287000" cy="1219200"/>
          </a:xfrm>
        </p:spPr>
        <p:txBody>
          <a:bodyPr>
            <a:normAutofit/>
          </a:bodyPr>
          <a:lstStyle/>
          <a:p>
            <a:pPr marL="0" indent="0">
              <a:buNone/>
            </a:pPr>
            <a:r>
              <a:rPr lang="en-US" dirty="0" smtClean="0"/>
              <a:t>Don’t try to perfect a definite system of “shorthand”. Use what works for you.</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957815354"/>
              </p:ext>
            </p:extLst>
          </p:nvPr>
        </p:nvGraphicFramePr>
        <p:xfrm>
          <a:off x="390876" y="3886200"/>
          <a:ext cx="2693637" cy="198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55612" y="3200400"/>
            <a:ext cx="3124198" cy="424732"/>
          </a:xfrm>
          <a:prstGeom prst="rect">
            <a:avLst/>
          </a:prstGeom>
          <a:noFill/>
        </p:spPr>
        <p:txBody>
          <a:bodyPr wrap="square" rtlCol="0">
            <a:spAutoFit/>
          </a:bodyPr>
          <a:lstStyle/>
          <a:p>
            <a:pPr>
              <a:lnSpc>
                <a:spcPct val="90000"/>
              </a:lnSpc>
            </a:pPr>
            <a:r>
              <a:rPr lang="en-US" sz="2400" u="sng" dirty="0" smtClean="0"/>
              <a:t>Symbols</a:t>
            </a:r>
            <a:endParaRPr lang="en-US" sz="2400" u="sng" dirty="0"/>
          </a:p>
        </p:txBody>
      </p:sp>
      <p:sp>
        <p:nvSpPr>
          <p:cNvPr id="8" name="TextBox 7"/>
          <p:cNvSpPr txBox="1"/>
          <p:nvPr/>
        </p:nvSpPr>
        <p:spPr>
          <a:xfrm>
            <a:off x="3351212" y="3135333"/>
            <a:ext cx="2057400" cy="757130"/>
          </a:xfrm>
          <a:prstGeom prst="rect">
            <a:avLst/>
          </a:prstGeom>
          <a:noFill/>
        </p:spPr>
        <p:txBody>
          <a:bodyPr wrap="square" rtlCol="0">
            <a:spAutoFit/>
          </a:bodyPr>
          <a:lstStyle/>
          <a:p>
            <a:pPr>
              <a:lnSpc>
                <a:spcPct val="90000"/>
              </a:lnSpc>
            </a:pPr>
            <a:r>
              <a:rPr lang="en-US" sz="2400" u="sng" dirty="0" smtClean="0"/>
              <a:t>Standard Abbreviations</a:t>
            </a:r>
            <a:endParaRPr lang="en-US" sz="2400" u="sng" dirty="0"/>
          </a:p>
        </p:txBody>
      </p:sp>
      <p:graphicFrame>
        <p:nvGraphicFramePr>
          <p:cNvPr id="9" name="Diagram 8"/>
          <p:cNvGraphicFramePr/>
          <p:nvPr>
            <p:extLst>
              <p:ext uri="{D42A27DB-BD31-4B8C-83A1-F6EECF244321}">
                <p14:modId xmlns:p14="http://schemas.microsoft.com/office/powerpoint/2010/main" val="3176072543"/>
              </p:ext>
            </p:extLst>
          </p:nvPr>
        </p:nvGraphicFramePr>
        <p:xfrm>
          <a:off x="3427412" y="3962400"/>
          <a:ext cx="3572552" cy="18301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TextBox 9"/>
          <p:cNvSpPr txBox="1"/>
          <p:nvPr/>
        </p:nvSpPr>
        <p:spPr>
          <a:xfrm>
            <a:off x="7847012" y="3200400"/>
            <a:ext cx="3124200" cy="424732"/>
          </a:xfrm>
          <a:prstGeom prst="rect">
            <a:avLst/>
          </a:prstGeom>
          <a:noFill/>
        </p:spPr>
        <p:txBody>
          <a:bodyPr wrap="square" rtlCol="0">
            <a:spAutoFit/>
          </a:bodyPr>
          <a:lstStyle/>
          <a:p>
            <a:pPr>
              <a:lnSpc>
                <a:spcPct val="90000"/>
              </a:lnSpc>
            </a:pPr>
            <a:r>
              <a:rPr lang="en-US" sz="2400" u="sng" dirty="0" smtClean="0"/>
              <a:t>First Syllable</a:t>
            </a:r>
            <a:endParaRPr lang="en-US" sz="2400" u="sng" dirty="0"/>
          </a:p>
        </p:txBody>
      </p:sp>
      <p:graphicFrame>
        <p:nvGraphicFramePr>
          <p:cNvPr id="11" name="Diagram 10"/>
          <p:cNvGraphicFramePr/>
          <p:nvPr>
            <p:extLst>
              <p:ext uri="{D42A27DB-BD31-4B8C-83A1-F6EECF244321}">
                <p14:modId xmlns:p14="http://schemas.microsoft.com/office/powerpoint/2010/main" val="199421426"/>
              </p:ext>
            </p:extLst>
          </p:nvPr>
        </p:nvGraphicFramePr>
        <p:xfrm>
          <a:off x="7389812" y="3839324"/>
          <a:ext cx="4495800" cy="201001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105765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 in Note-Taking</a:t>
            </a:r>
            <a:endParaRPr lang="en-US" dirty="0"/>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541713" y="1600200"/>
            <a:ext cx="5105400" cy="4966478"/>
          </a:xfrm>
        </p:spPr>
      </p:pic>
    </p:spTree>
    <p:extLst>
      <p:ext uri="{BB962C8B-B14F-4D97-AF65-F5344CB8AC3E}">
        <p14:creationId xmlns:p14="http://schemas.microsoft.com/office/powerpoint/2010/main" val="776127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Objective Content</a:t>
            </a:r>
            <a:endParaRPr lang="en-US" dirty="0"/>
          </a:p>
        </p:txBody>
      </p:sp>
      <p:sp>
        <p:nvSpPr>
          <p:cNvPr id="14" name="Content Placeholder 13"/>
          <p:cNvSpPr>
            <a:spLocks noGrp="1"/>
          </p:cNvSpPr>
          <p:nvPr>
            <p:ph idx="1"/>
          </p:nvPr>
        </p:nvSpPr>
        <p:spPr/>
        <p:txBody>
          <a:bodyPr/>
          <a:lstStyle/>
          <a:p>
            <a:pPr marL="457200" indent="-457200">
              <a:buFont typeface="+mj-lt"/>
              <a:buAutoNum type="alphaUcPeriod"/>
            </a:pPr>
            <a:r>
              <a:rPr lang="en-US" dirty="0" smtClean="0"/>
              <a:t>Utilize note-taking strategies</a:t>
            </a:r>
          </a:p>
          <a:p>
            <a:pPr marL="457200" indent="-457200">
              <a:buFont typeface="+mj-lt"/>
              <a:buAutoNum type="alphaUcPeriod"/>
            </a:pPr>
            <a:r>
              <a:rPr lang="en-US" dirty="0" smtClean="0"/>
              <a:t>Organize information</a:t>
            </a:r>
          </a:p>
          <a:p>
            <a:pPr marL="457200" indent="-457200">
              <a:buFont typeface="+mj-lt"/>
              <a:buAutoNum type="alphaUcPeriod"/>
            </a:pPr>
            <a:r>
              <a:rPr lang="en-US" dirty="0" smtClean="0"/>
              <a:t>Select and use appropriate graphic aids.</a:t>
            </a: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Utilize note-taking strategies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Why is it important to take notes?</a:t>
            </a:r>
          </a:p>
          <a:p>
            <a:pPr marL="514350" indent="-514350">
              <a:buFont typeface="+mj-lt"/>
              <a:buAutoNum type="arabicPeriod"/>
            </a:pPr>
            <a:r>
              <a:rPr lang="en-US" dirty="0" smtClean="0"/>
              <a:t>Helps you to concentrate in class and remember important information.</a:t>
            </a:r>
          </a:p>
          <a:p>
            <a:pPr marL="514350" indent="-514350">
              <a:buFont typeface="+mj-lt"/>
              <a:buAutoNum type="arabicPeriod"/>
            </a:pPr>
            <a:r>
              <a:rPr lang="en-US" dirty="0" smtClean="0"/>
              <a:t>Helps you prepare for tests and other assignments.</a:t>
            </a:r>
          </a:p>
          <a:p>
            <a:pPr marL="514350" indent="-514350">
              <a:buFont typeface="+mj-lt"/>
              <a:buAutoNum type="arabicPeriod"/>
            </a:pPr>
            <a:r>
              <a:rPr lang="en-US" dirty="0" smtClean="0"/>
              <a:t>Helps you to understand material.</a:t>
            </a:r>
          </a:p>
          <a:p>
            <a:pPr marL="514350" indent="-514350">
              <a:buFont typeface="+mj-lt"/>
              <a:buAutoNum type="arabicPeriod"/>
            </a:pPr>
            <a:r>
              <a:rPr lang="en-US" dirty="0" smtClean="0"/>
              <a:t>Provides valuable clues for what information, themes, and processes are most important.</a:t>
            </a:r>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Note-taking strategies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Cornell two-column note-taking</a:t>
            </a:r>
          </a:p>
          <a:p>
            <a:pPr marL="514350" indent="-514350">
              <a:buAutoNum type="arabicPeriod"/>
            </a:pPr>
            <a:r>
              <a:rPr lang="en-US" dirty="0" smtClean="0"/>
              <a:t>Outlining</a:t>
            </a:r>
          </a:p>
          <a:p>
            <a:pPr marL="514350" indent="-514350">
              <a:buAutoNum type="arabicPeriod"/>
            </a:pPr>
            <a:r>
              <a:rPr lang="en-US" dirty="0" smtClean="0"/>
              <a:t>Mapping</a:t>
            </a:r>
          </a:p>
          <a:p>
            <a:pPr marL="514350" indent="-514350">
              <a:buAutoNum type="arabicPeriod"/>
            </a:pPr>
            <a:r>
              <a:rPr lang="en-US" dirty="0" smtClean="0"/>
              <a:t>Charting</a:t>
            </a:r>
          </a:p>
          <a:p>
            <a:pPr marL="0" indent="0">
              <a:buNone/>
            </a:pPr>
            <a:endParaRPr lang="en-US" dirty="0"/>
          </a:p>
        </p:txBody>
      </p:sp>
    </p:spTree>
    <p:extLst>
      <p:ext uri="{BB962C8B-B14F-4D97-AF65-F5344CB8AC3E}">
        <p14:creationId xmlns:p14="http://schemas.microsoft.com/office/powerpoint/2010/main" val="171595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1. Cornell </a:t>
            </a:r>
            <a:r>
              <a:rPr lang="en-US" sz="4000" dirty="0"/>
              <a:t>two-column note-taking</a:t>
            </a:r>
          </a:p>
        </p:txBody>
      </p:sp>
      <p:sp>
        <p:nvSpPr>
          <p:cNvPr id="4" name="Content Placeholder 3"/>
          <p:cNvSpPr>
            <a:spLocks noGrp="1"/>
          </p:cNvSpPr>
          <p:nvPr>
            <p:ph sz="half" idx="1"/>
          </p:nvPr>
        </p:nvSpPr>
        <p:spPr/>
        <p:txBody>
          <a:bodyPr>
            <a:normAutofit/>
          </a:bodyPr>
          <a:lstStyle/>
          <a:p>
            <a:r>
              <a:rPr lang="en-US" sz="3200" dirty="0" smtClean="0"/>
              <a:t>Divide the paper into 3 sections</a:t>
            </a:r>
          </a:p>
          <a:p>
            <a:pPr lvl="1"/>
            <a:r>
              <a:rPr lang="en-US" sz="2800" dirty="0" smtClean="0"/>
              <a:t>Draw a </a:t>
            </a:r>
            <a:r>
              <a:rPr lang="en-US" sz="2800" b="1" i="1" dirty="0" smtClean="0">
                <a:solidFill>
                  <a:schemeClr val="accent5">
                    <a:lumMod val="75000"/>
                  </a:schemeClr>
                </a:solidFill>
              </a:rPr>
              <a:t>dark</a:t>
            </a:r>
            <a:r>
              <a:rPr lang="en-US" sz="2800" dirty="0" smtClean="0">
                <a:solidFill>
                  <a:schemeClr val="accent5">
                    <a:lumMod val="75000"/>
                  </a:schemeClr>
                </a:solidFill>
              </a:rPr>
              <a:t> </a:t>
            </a:r>
            <a:r>
              <a:rPr lang="en-US" sz="2800" dirty="0" smtClean="0"/>
              <a:t>horizontal line about 5 or 6 lines from the bottom. </a:t>
            </a:r>
          </a:p>
          <a:p>
            <a:pPr lvl="1"/>
            <a:r>
              <a:rPr lang="en-US" sz="2800" dirty="0" smtClean="0"/>
              <a:t>Draw a </a:t>
            </a:r>
            <a:r>
              <a:rPr lang="en-US" sz="2800" b="1" i="1" dirty="0">
                <a:solidFill>
                  <a:schemeClr val="accent5">
                    <a:lumMod val="75000"/>
                  </a:schemeClr>
                </a:solidFill>
              </a:rPr>
              <a:t>dark</a:t>
            </a:r>
            <a:r>
              <a:rPr lang="en-US" sz="2800" dirty="0" smtClean="0"/>
              <a:t> vertical line about 2 inches from the left side of the paper from the top to the horizontal line.</a:t>
            </a:r>
            <a:endParaRPr lang="en-US" sz="2800"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32612" y="1752600"/>
            <a:ext cx="3886200" cy="4922520"/>
          </a:xfrm>
        </p:spPr>
      </p:pic>
    </p:spTree>
    <p:extLst>
      <p:ext uri="{BB962C8B-B14F-4D97-AF65-F5344CB8AC3E}">
        <p14:creationId xmlns:p14="http://schemas.microsoft.com/office/powerpoint/2010/main" val="279460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Cornell two-column note-taking</a:t>
            </a:r>
            <a:endParaRPr lang="en-US" dirty="0"/>
          </a:p>
        </p:txBody>
      </p:sp>
      <p:sp>
        <p:nvSpPr>
          <p:cNvPr id="3" name="Content Placeholder 2"/>
          <p:cNvSpPr>
            <a:spLocks noGrp="1"/>
          </p:cNvSpPr>
          <p:nvPr>
            <p:ph sz="half" idx="1"/>
          </p:nvPr>
        </p:nvSpPr>
        <p:spPr/>
        <p:txBody>
          <a:bodyPr/>
          <a:lstStyle/>
          <a:p>
            <a:r>
              <a:rPr lang="en-US" dirty="0" smtClean="0"/>
              <a:t>Document</a:t>
            </a:r>
          </a:p>
          <a:p>
            <a:pPr lvl="1"/>
            <a:r>
              <a:rPr lang="en-US" dirty="0" smtClean="0"/>
              <a:t>Write course name, date, and topic at the top of each page.</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80212" y="1752600"/>
            <a:ext cx="3886200" cy="4922520"/>
          </a:xfrm>
        </p:spPr>
      </p:pic>
    </p:spTree>
    <p:extLst>
      <p:ext uri="{BB962C8B-B14F-4D97-AF65-F5344CB8AC3E}">
        <p14:creationId xmlns:p14="http://schemas.microsoft.com/office/powerpoint/2010/main" val="151873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Cornell two-column note-taking</a:t>
            </a:r>
            <a:endParaRPr lang="en-US" dirty="0"/>
          </a:p>
        </p:txBody>
      </p:sp>
      <p:sp>
        <p:nvSpPr>
          <p:cNvPr id="3" name="Content Placeholder 2"/>
          <p:cNvSpPr>
            <a:spLocks noGrp="1"/>
          </p:cNvSpPr>
          <p:nvPr>
            <p:ph sz="half" idx="1"/>
          </p:nvPr>
        </p:nvSpPr>
        <p:spPr/>
        <p:txBody>
          <a:bodyPr/>
          <a:lstStyle/>
          <a:p>
            <a:r>
              <a:rPr lang="en-US" dirty="0" smtClean="0"/>
              <a:t>Write notes.</a:t>
            </a:r>
          </a:p>
          <a:p>
            <a:pPr lvl="1"/>
            <a:r>
              <a:rPr lang="en-US" dirty="0" smtClean="0"/>
              <a:t>The Large box to the right is for writing notes.</a:t>
            </a:r>
          </a:p>
          <a:p>
            <a:pPr lvl="1"/>
            <a:r>
              <a:rPr lang="en-US" dirty="0" smtClean="0"/>
              <a:t>Skip a line between ideas and topics.</a:t>
            </a:r>
          </a:p>
          <a:p>
            <a:pPr lvl="1"/>
            <a:r>
              <a:rPr lang="en-US" dirty="0" smtClean="0"/>
              <a:t>Don’t use complete sentences. Use abbreviations, whenever possible.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80212" y="1752600"/>
            <a:ext cx="3886200" cy="4922520"/>
          </a:xfrm>
        </p:spPr>
      </p:pic>
    </p:spTree>
    <p:extLst>
      <p:ext uri="{BB962C8B-B14F-4D97-AF65-F5344CB8AC3E}">
        <p14:creationId xmlns:p14="http://schemas.microsoft.com/office/powerpoint/2010/main" val="3570803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Cornell two-column note-taking</a:t>
            </a:r>
            <a:endParaRPr lang="en-US" dirty="0"/>
          </a:p>
        </p:txBody>
      </p:sp>
      <p:sp>
        <p:nvSpPr>
          <p:cNvPr id="3" name="Content Placeholder 2"/>
          <p:cNvSpPr>
            <a:spLocks noGrp="1"/>
          </p:cNvSpPr>
          <p:nvPr>
            <p:ph sz="half" idx="1"/>
          </p:nvPr>
        </p:nvSpPr>
        <p:spPr/>
        <p:txBody>
          <a:bodyPr/>
          <a:lstStyle/>
          <a:p>
            <a:r>
              <a:rPr lang="en-US" dirty="0" smtClean="0"/>
              <a:t>Review and clarify.</a:t>
            </a:r>
          </a:p>
          <a:p>
            <a:pPr lvl="1"/>
            <a:r>
              <a:rPr lang="en-US" dirty="0" smtClean="0"/>
              <a:t>Review the notes as soon as possible after class.</a:t>
            </a:r>
          </a:p>
          <a:p>
            <a:pPr lvl="1"/>
            <a:r>
              <a:rPr lang="en-US" dirty="0" smtClean="0"/>
              <a:t>Pull out main ideas, key points, dates, and people, and write these in the left column.</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80212" y="1827708"/>
            <a:ext cx="3886200" cy="4772304"/>
          </a:xfrm>
        </p:spPr>
      </p:pic>
    </p:spTree>
    <p:extLst>
      <p:ext uri="{BB962C8B-B14F-4D97-AF65-F5344CB8AC3E}">
        <p14:creationId xmlns:p14="http://schemas.microsoft.com/office/powerpoint/2010/main" val="187997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Cornell two-column note-taking</a:t>
            </a:r>
            <a:endParaRPr lang="en-US" dirty="0"/>
          </a:p>
        </p:txBody>
      </p:sp>
      <p:sp>
        <p:nvSpPr>
          <p:cNvPr id="3" name="Content Placeholder 2"/>
          <p:cNvSpPr>
            <a:spLocks noGrp="1"/>
          </p:cNvSpPr>
          <p:nvPr>
            <p:ph sz="half" idx="1"/>
          </p:nvPr>
        </p:nvSpPr>
        <p:spPr/>
        <p:txBody>
          <a:bodyPr/>
          <a:lstStyle/>
          <a:p>
            <a:r>
              <a:rPr lang="en-US" dirty="0" smtClean="0"/>
              <a:t>Summarize.</a:t>
            </a:r>
          </a:p>
          <a:p>
            <a:pPr lvl="1"/>
            <a:r>
              <a:rPr lang="en-US" dirty="0" smtClean="0"/>
              <a:t>Write a summary of the main ideas in the bottom section.</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39508" y="1827708"/>
            <a:ext cx="3767608" cy="4772304"/>
          </a:xfrm>
        </p:spPr>
      </p:pic>
    </p:spTree>
    <p:extLst>
      <p:ext uri="{BB962C8B-B14F-4D97-AF65-F5344CB8AC3E}">
        <p14:creationId xmlns:p14="http://schemas.microsoft.com/office/powerpoint/2010/main" val="2627910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717</Words>
  <Application>Microsoft Office PowerPoint</Application>
  <PresentationFormat>Custom</PresentationFormat>
  <Paragraphs>83</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Chalkboard 16x9</vt:lpstr>
      <vt:lpstr>Principles of business</vt:lpstr>
      <vt:lpstr>Objective Content</vt:lpstr>
      <vt:lpstr>Utilize note-taking strategies</vt:lpstr>
      <vt:lpstr>Note-taking strategies</vt:lpstr>
      <vt:lpstr>1. Cornell two-column note-taking</vt:lpstr>
      <vt:lpstr>1. Cornell two-column note-taking</vt:lpstr>
      <vt:lpstr>1. Cornell two-column note-taking</vt:lpstr>
      <vt:lpstr>1. Cornell two-column note-taking</vt:lpstr>
      <vt:lpstr>1. Cornell two-column note-taking</vt:lpstr>
      <vt:lpstr>1. Cornell two-column note-taking</vt:lpstr>
      <vt:lpstr>2. Outlining</vt:lpstr>
      <vt:lpstr>3. Mapping</vt:lpstr>
      <vt:lpstr>4. Charting </vt:lpstr>
      <vt:lpstr>Abbreviations for Note-Taking</vt:lpstr>
      <vt:lpstr>Common Errors in Note-Taking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2015-08-21T18:57:44Z</dcterms:created>
  <dcterms:modified xsi:type="dcterms:W3CDTF">2016-09-22T11:21:54Z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