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F941-9A67-4C51-A968-EF61B45A499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5A01-A1F8-4034-B0E4-8B5271B16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72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F941-9A67-4C51-A968-EF61B45A499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5A01-A1F8-4034-B0E4-8B5271B16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12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F941-9A67-4C51-A968-EF61B45A499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5A01-A1F8-4034-B0E4-8B5271B16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0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F941-9A67-4C51-A968-EF61B45A499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5A01-A1F8-4034-B0E4-8B5271B16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58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F941-9A67-4C51-A968-EF61B45A499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5A01-A1F8-4034-B0E4-8B5271B16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93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F941-9A67-4C51-A968-EF61B45A499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5A01-A1F8-4034-B0E4-8B5271B16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86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F941-9A67-4C51-A968-EF61B45A499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5A01-A1F8-4034-B0E4-8B5271B16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66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F941-9A67-4C51-A968-EF61B45A499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5A01-A1F8-4034-B0E4-8B5271B16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94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F941-9A67-4C51-A968-EF61B45A499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5A01-A1F8-4034-B0E4-8B5271B16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92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F941-9A67-4C51-A968-EF61B45A499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5A01-A1F8-4034-B0E4-8B5271B16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108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5F941-9A67-4C51-A968-EF61B45A499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F5A01-A1F8-4034-B0E4-8B5271B16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57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5F941-9A67-4C51-A968-EF61B45A4998}" type="datetimeFigureOut">
              <a:rPr lang="en-US" smtClean="0"/>
              <a:t>6/16/2016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F5A01-A1F8-4034-B0E4-8B5271B16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25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2.00 Understand information management.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NC CTE 2.02: Acquire a foundational knowledge of information management to understand its nature and scope.</a:t>
            </a:r>
          </a:p>
        </p:txBody>
      </p:sp>
    </p:spTree>
    <p:extLst>
      <p:ext uri="{BB962C8B-B14F-4D97-AF65-F5344CB8AC3E}">
        <p14:creationId xmlns:p14="http://schemas.microsoft.com/office/powerpoint/2010/main" val="3163542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 the nature of information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Business Information management</a:t>
            </a:r>
            <a:r>
              <a:rPr lang="en-US" dirty="0"/>
              <a:t>: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process of accessing, processing, maintaining, evaluating, and disseminating knowledge, facts, or data for the purpose of assisting business decision making. </a:t>
            </a:r>
          </a:p>
        </p:txBody>
      </p:sp>
    </p:spTree>
    <p:extLst>
      <p:ext uri="{BB962C8B-B14F-4D97-AF65-F5344CB8AC3E}">
        <p14:creationId xmlns:p14="http://schemas.microsoft.com/office/powerpoint/2010/main" val="1545859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 the nature of information management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Effectiveness of information management activities.</a:t>
            </a:r>
          </a:p>
          <a:p>
            <a:pPr lvl="2"/>
            <a:r>
              <a:rPr lang="en-US" dirty="0"/>
              <a:t>Make sure information is retrievable, accurate, accessible, up-to-date, complete and usable.</a:t>
            </a:r>
          </a:p>
          <a:p>
            <a:pPr lvl="2"/>
            <a:r>
              <a:rPr lang="en-US" dirty="0"/>
              <a:t>Set and follow organization information management practices.</a:t>
            </a:r>
          </a:p>
          <a:p>
            <a:pPr lvl="2"/>
            <a:r>
              <a:rPr lang="en-US" dirty="0"/>
              <a:t>Prioritize information management needs according to business needs.</a:t>
            </a:r>
          </a:p>
          <a:p>
            <a:pPr lvl="2"/>
            <a:r>
              <a:rPr lang="en-US" dirty="0"/>
              <a:t>Integrate information management thought the entire organization.</a:t>
            </a:r>
          </a:p>
          <a:p>
            <a:pPr lvl="2"/>
            <a:r>
              <a:rPr lang="en-US" dirty="0"/>
              <a:t>Assign responsibility for information management.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654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Business Value of Integrating Accessible Technology into Business Organizations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0918"/>
            <a:ext cx="10515600" cy="478604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Businesses today are looking for solutions to empower and retain employees—and accessible technology can help do just that</a:t>
            </a:r>
            <a:r>
              <a:rPr lang="en-US" dirty="0" smtClean="0"/>
              <a:t>.</a:t>
            </a:r>
          </a:p>
          <a:p>
            <a:r>
              <a:rPr lang="en-US" b="1" dirty="0"/>
              <a:t>Retain the Most Valued Employees</a:t>
            </a:r>
          </a:p>
          <a:p>
            <a:pPr lvl="1"/>
            <a:r>
              <a:rPr lang="en-US" b="1" dirty="0"/>
              <a:t>Enhance Productivity for All Employees.</a:t>
            </a:r>
            <a:r>
              <a:rPr lang="en-US" dirty="0"/>
              <a:t> By providing accessible technology, a business can facilitate collaboration and communication among all employees in an organization—whether they have a disability or not</a:t>
            </a:r>
            <a:r>
              <a:rPr lang="en-US" dirty="0" smtClean="0"/>
              <a:t>.</a:t>
            </a:r>
          </a:p>
          <a:p>
            <a:pPr lvl="1"/>
            <a:r>
              <a:rPr lang="en-US" b="1" dirty="0"/>
              <a:t>Reduce Costs.</a:t>
            </a:r>
            <a:r>
              <a:rPr lang="en-US" dirty="0"/>
              <a:t> Accessible technology can help reduce costs of time lost and money spent when an employee develops a temporary disability</a:t>
            </a:r>
            <a:r>
              <a:rPr lang="en-US" dirty="0" smtClean="0"/>
              <a:t>.</a:t>
            </a:r>
          </a:p>
          <a:p>
            <a:pPr lvl="1"/>
            <a:r>
              <a:rPr lang="en-US" b="1" dirty="0"/>
              <a:t>Enhance Collaboration and Communication.</a:t>
            </a:r>
            <a:r>
              <a:rPr lang="en-US" dirty="0"/>
              <a:t> Accessible technology empowers employees—including employees with and without disabilities—to share documents, collaborate on projects, and communicate among team members. </a:t>
            </a:r>
            <a:endParaRPr lang="en-US" dirty="0" smtClean="0"/>
          </a:p>
          <a:p>
            <a:r>
              <a:rPr lang="en-US" b="1" dirty="0"/>
              <a:t>Recruit the Most Talented Minds</a:t>
            </a:r>
          </a:p>
          <a:p>
            <a:pPr lvl="1"/>
            <a:r>
              <a:rPr lang="en-US" dirty="0"/>
              <a:t>An organization's public image plays a crucial role in its ability to recruit and retain talented employees</a:t>
            </a:r>
            <a:r>
              <a:rPr lang="en-US" dirty="0" smtClean="0"/>
              <a:t>.</a:t>
            </a:r>
          </a:p>
          <a:p>
            <a:r>
              <a:rPr lang="en-US" b="1" dirty="0"/>
              <a:t>Attract New Customers</a:t>
            </a:r>
          </a:p>
          <a:p>
            <a:pPr lvl="1"/>
            <a:r>
              <a:rPr lang="en-US" dirty="0"/>
              <a:t>Fostering a diverse workforce—which includes people with disabilities—enhances your ability to provide products and services that appeal to a broader range of customers. 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8453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160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2.00 Understand information management.</vt:lpstr>
      <vt:lpstr>Discuss the nature of information management </vt:lpstr>
      <vt:lpstr>Discuss the nature of information management </vt:lpstr>
      <vt:lpstr>The Business Value of Integrating Accessible Technology into Business Organizations </vt:lpstr>
    </vt:vector>
  </TitlesOfParts>
  <Company>Charlotte-Mecklenburg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2.00 Understand information management.</dc:title>
  <dc:creator>Peck, Deanna C.</dc:creator>
  <cp:lastModifiedBy>Peck, Deanna C.</cp:lastModifiedBy>
  <cp:revision>3</cp:revision>
  <dcterms:created xsi:type="dcterms:W3CDTF">2016-06-16T17:25:51Z</dcterms:created>
  <dcterms:modified xsi:type="dcterms:W3CDTF">2016-06-16T17:39:08Z</dcterms:modified>
</cp:coreProperties>
</file>