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93" r:id="rId5"/>
    <p:sldId id="263" r:id="rId6"/>
    <p:sldId id="272" r:id="rId7"/>
    <p:sldId id="274" r:id="rId8"/>
    <p:sldId id="275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8" r:id="rId21"/>
    <p:sldId id="281" r:id="rId22"/>
    <p:sldId id="280" r:id="rId23"/>
    <p:sldId id="285" r:id="rId24"/>
    <p:sldId id="282" r:id="rId25"/>
    <p:sldId id="283" r:id="rId26"/>
    <p:sldId id="287" r:id="rId27"/>
    <p:sldId id="279" r:id="rId28"/>
    <p:sldId id="286" r:id="rId29"/>
    <p:sldId id="288" r:id="rId30"/>
    <p:sldId id="289" r:id="rId31"/>
    <p:sldId id="290" r:id="rId32"/>
    <p:sldId id="291" r:id="rId33"/>
    <p:sldId id="292" r:id="rId34"/>
    <p:sldId id="25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90D55-1BBF-4643-A2E5-99C491F107D5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56FE-2E40-D94E-A6FB-18CF254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1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Opening Slide</a:t>
            </a:r>
          </a:p>
          <a:p>
            <a:r>
              <a:rPr lang="en-US" smtClean="0"/>
              <a:t>Some talking points to help you promote yourself and SDE as you open your presentation:</a:t>
            </a:r>
          </a:p>
          <a:p>
            <a:r>
              <a:rPr lang="en-US" smtClean="0"/>
              <a:t>SDE has a 30-year history of bringing dynamic presenters and rich professional development content</a:t>
            </a:r>
          </a:p>
          <a:p>
            <a:r>
              <a:rPr lang="en-US" smtClean="0"/>
              <a:t>Tell how long you’ve worked with SDE (if appropriate)</a:t>
            </a:r>
          </a:p>
          <a:p>
            <a:r>
              <a:rPr lang="en-US" smtClean="0"/>
              <a:t>My goal today is to provide the right content that will enhance your teaching and lead to your students’ success! </a:t>
            </a:r>
          </a:p>
        </p:txBody>
      </p:sp>
    </p:spTree>
    <p:extLst>
      <p:ext uri="{BB962C8B-B14F-4D97-AF65-F5344CB8AC3E}">
        <p14:creationId xmlns:p14="http://schemas.microsoft.com/office/powerpoint/2010/main" val="29984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Closing Slide</a:t>
            </a:r>
          </a:p>
          <a:p>
            <a:r>
              <a:rPr lang="en-US" dirty="0" smtClean="0"/>
              <a:t>Some talking points to help you promote yourself and SDE as you close your presentation:</a:t>
            </a:r>
          </a:p>
          <a:p>
            <a:r>
              <a:rPr lang="en-US" dirty="0" smtClean="0"/>
              <a:t>Tell which of these content areas you’d be happy to come back and provide more training around</a:t>
            </a:r>
          </a:p>
          <a:p>
            <a:r>
              <a:rPr lang="en-US" dirty="0" smtClean="0"/>
              <a:t>SDE offers training in a variety of content areas</a:t>
            </a:r>
          </a:p>
          <a:p>
            <a:r>
              <a:rPr lang="en-US" dirty="0" smtClean="0"/>
              <a:t>SDE offers a deep and broad variety of training options (seminars and conferences, online, onsite, and books/resources)</a:t>
            </a:r>
          </a:p>
        </p:txBody>
      </p:sp>
    </p:spTree>
    <p:extLst>
      <p:ext uri="{BB962C8B-B14F-4D97-AF65-F5344CB8AC3E}">
        <p14:creationId xmlns:p14="http://schemas.microsoft.com/office/powerpoint/2010/main" val="30177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4DF7-7C06-2E4A-918E-CC8D9D3086A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D97F5-DEE0-0F45-A4FF-31B98DD7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8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oYLirypK_Yo&amp;feature=player_embedded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e-rb.weebly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hkxDIr0y2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59" y="0"/>
            <a:ext cx="4183529" cy="32571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TechEd101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75 </a:t>
            </a:r>
            <a:r>
              <a:rPr lang="en-US" dirty="0"/>
              <a:t>Classroom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Apps </a:t>
            </a:r>
            <a:r>
              <a:rPr lang="en-US" dirty="0"/>
              <a:t>in a </a:t>
            </a:r>
            <a:r>
              <a:rPr lang="en-US" dirty="0" smtClean="0"/>
              <a:t>Snap!</a:t>
            </a:r>
            <a:br>
              <a:rPr lang="en-US" dirty="0" smtClean="0"/>
            </a:br>
            <a:r>
              <a:rPr lang="en-US" sz="3200" dirty="0" smtClean="0"/>
              <a:t>(grades 6-12)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942" y="3643934"/>
            <a:ext cx="8292352" cy="30048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Regina Blount, CCNA, M.Ed.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(cte-rb.weebly.com)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Teachers CEU Classes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41" y="290605"/>
            <a:ext cx="4885765" cy="33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88477" cy="2988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2247900"/>
            <a:ext cx="6350000" cy="461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529" y="3720353"/>
            <a:ext cx="2420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Cost:</a:t>
            </a:r>
          </a:p>
          <a:p>
            <a:r>
              <a:rPr lang="en-US" sz="4000" dirty="0" smtClean="0"/>
              <a:t>Free APP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68948" y="418353"/>
            <a:ext cx="541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Version of </a:t>
            </a:r>
          </a:p>
          <a:p>
            <a:r>
              <a:rPr lang="en-US" sz="3600" dirty="0" smtClean="0"/>
              <a:t>Magnetic Poetry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305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1615889"/>
            <a:ext cx="7696200" cy="2806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723901" y="448234"/>
            <a:ext cx="79718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Achiever’s Writing Center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22941" y="4617748"/>
            <a:ext cx="8172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Best for:</a:t>
            </a:r>
            <a:r>
              <a:rPr lang="en-US" sz="2800" dirty="0"/>
              <a:t> Teaching writing skills and strategies</a:t>
            </a:r>
          </a:p>
          <a:p>
            <a:r>
              <a:rPr lang="en-US" sz="2800" b="1" dirty="0"/>
              <a:t>Cost: </a:t>
            </a:r>
            <a:r>
              <a:rPr lang="en-US" sz="2800" dirty="0" smtClean="0"/>
              <a:t>Varies</a:t>
            </a:r>
            <a:endParaRPr lang="en-US" sz="2800" dirty="0"/>
          </a:p>
          <a:p>
            <a:r>
              <a:rPr lang="en-US" sz="2800" b="1" dirty="0"/>
              <a:t>Features:  </a:t>
            </a:r>
            <a:r>
              <a:rPr lang="en-US" sz="2800" dirty="0"/>
              <a:t>New feature called Essay Czar that is wonderful for college and high schools students. </a:t>
            </a:r>
          </a:p>
        </p:txBody>
      </p:sp>
    </p:spTree>
    <p:extLst>
      <p:ext uri="{BB962C8B-B14F-4D97-AF65-F5344CB8AC3E}">
        <p14:creationId xmlns:p14="http://schemas.microsoft.com/office/powerpoint/2010/main" val="239898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707" y="268940"/>
            <a:ext cx="8471646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Some Reminders about these apps: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1" y="1653987"/>
            <a:ext cx="2123142" cy="221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2118" y="1957294"/>
            <a:ext cx="497541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Free APP</a:t>
            </a:r>
          </a:p>
          <a:p>
            <a:r>
              <a:rPr lang="en-US" sz="4000" dirty="0" err="1" smtClean="0"/>
              <a:t>Dictionary.com</a:t>
            </a:r>
            <a:endParaRPr 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0" y="4228352"/>
            <a:ext cx="2086663" cy="2003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518" y="4228352"/>
            <a:ext cx="552524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$.99 APP</a:t>
            </a:r>
          </a:p>
          <a:p>
            <a:r>
              <a:rPr lang="en-US" sz="4000" dirty="0" smtClean="0"/>
              <a:t>Dictionary with Voice</a:t>
            </a:r>
          </a:p>
          <a:p>
            <a:r>
              <a:rPr lang="en-US" sz="4000" dirty="0" smtClean="0"/>
              <a:t>Many languages are featured</a:t>
            </a:r>
          </a:p>
        </p:txBody>
      </p:sp>
    </p:spTree>
    <p:extLst>
      <p:ext uri="{BB962C8B-B14F-4D97-AF65-F5344CB8AC3E}">
        <p14:creationId xmlns:p14="http://schemas.microsoft.com/office/powerpoint/2010/main" val="88010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0353" y="194236"/>
            <a:ext cx="395941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Numerous Apps to Get our Hands on Free Books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22" y="2279072"/>
            <a:ext cx="1810636" cy="2098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9764" y="4377764"/>
            <a:ext cx="337670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Free Books</a:t>
            </a:r>
          </a:p>
          <a:p>
            <a:endParaRPr lang="en-US" sz="3200" dirty="0"/>
          </a:p>
          <a:p>
            <a:r>
              <a:rPr lang="en-US" sz="3200" dirty="0" smtClean="0"/>
              <a:t>Over 23,000 titles for $1.99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0" y="403412"/>
            <a:ext cx="43942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374276"/>
            <a:ext cx="2527300" cy="246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12" y="3203062"/>
            <a:ext cx="418352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Free APP</a:t>
            </a:r>
          </a:p>
          <a:p>
            <a:endParaRPr lang="en-US" sz="4000" dirty="0"/>
          </a:p>
          <a:p>
            <a:r>
              <a:rPr lang="en-US" sz="3200" dirty="0" smtClean="0"/>
              <a:t>Free and Purchase Books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18" y="28062"/>
            <a:ext cx="4241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2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Evernote</a:t>
            </a:r>
            <a:r>
              <a:rPr lang="en-US" dirty="0" smtClean="0">
                <a:solidFill>
                  <a:srgbClr val="000000"/>
                </a:solidFill>
              </a:rPr>
              <a:t>: This is an amazing app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 err="1" smtClean="0">
                <a:solidFill>
                  <a:srgbClr val="000000"/>
                </a:solidFill>
              </a:rPr>
              <a:t>notetaking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30501"/>
            <a:ext cx="2540000" cy="241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0588" y="2286000"/>
            <a:ext cx="5026212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This free APP is my current favorite. 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I use it for note taking and it makes it easier to retrieve my notes. 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The app “talks” to all of my mobile devices.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7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Word Play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3" y="1781735"/>
            <a:ext cx="4505512" cy="1826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83" y="4217894"/>
            <a:ext cx="4297602" cy="1907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534" y="1714499"/>
            <a:ext cx="3426759" cy="1775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916" y="4442012"/>
            <a:ext cx="4004377" cy="1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1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369902"/>
            <a:ext cx="7772400" cy="203699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Science Apps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73" y="468697"/>
            <a:ext cx="3449350" cy="58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6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Turns Out That There are a Ton of Awesome Physics Apps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99" y="1524000"/>
            <a:ext cx="27686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99" y="2794000"/>
            <a:ext cx="2794000" cy="14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399" y="4645626"/>
            <a:ext cx="29972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027" y="1460500"/>
            <a:ext cx="28829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725" y="2794000"/>
            <a:ext cx="2844800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227" y="4645626"/>
            <a:ext cx="2552700" cy="124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769803" y="3255539"/>
            <a:ext cx="438369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Motion and Forces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098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71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Electricity and Magnetism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78" y="1250623"/>
            <a:ext cx="3238768" cy="1470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50" y="1250623"/>
            <a:ext cx="3111500" cy="14732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57200" y="3292606"/>
            <a:ext cx="8229600" cy="685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Heat, Energy, and Work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78" y="4646866"/>
            <a:ext cx="3358412" cy="145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406161"/>
            <a:ext cx="3608525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1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SDENationals_opening slide.pdf"/>
          <p:cNvPicPr>
            <a:picLocks noChangeAspect="1"/>
          </p:cNvPicPr>
          <p:nvPr/>
        </p:nvPicPr>
        <p:blipFill rotWithShape="1">
          <a:blip r:embed="rId3"/>
          <a:srcRect t="42325" b="26844"/>
          <a:stretch/>
        </p:blipFill>
        <p:spPr bwMode="auto">
          <a:xfrm>
            <a:off x="0" y="2883158"/>
            <a:ext cx="9144000" cy="21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And, of Course, There’s Angry Birds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95" y="2082800"/>
            <a:ext cx="7288729" cy="3301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9154" y="51837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Atlanta Teacher Uses Angry Birds for Physics Lessons - Education - GOOD | @</a:t>
            </a:r>
            <a:r>
              <a:rPr lang="en-US" dirty="0" err="1"/>
              <a:t>scoopit</a:t>
            </a:r>
            <a:r>
              <a:rPr lang="en-US" dirty="0"/>
              <a:t> via @NYSLP http://</a:t>
            </a:r>
            <a:r>
              <a:rPr lang="en-US" dirty="0" err="1"/>
              <a:t>bit.ly</a:t>
            </a:r>
            <a:r>
              <a:rPr lang="en-US" dirty="0"/>
              <a:t>/</a:t>
            </a:r>
            <a:r>
              <a:rPr lang="en-US" dirty="0" err="1"/>
              <a:t>pXYZko</a:t>
            </a:r>
            <a:endParaRPr lang="en-US" dirty="0"/>
          </a:p>
          <a:p>
            <a:r>
              <a:rPr lang="en-US" dirty="0"/>
              <a:t>8 Jul Favorite </a:t>
            </a:r>
            <a:r>
              <a:rPr lang="en-US" dirty="0" err="1"/>
              <a:t>Retweet</a:t>
            </a:r>
            <a:r>
              <a:rPr lang="en-US" dirty="0"/>
              <a:t> Reply </a:t>
            </a:r>
          </a:p>
        </p:txBody>
      </p:sp>
    </p:spTree>
    <p:extLst>
      <p:ext uri="{BB962C8B-B14F-4D97-AF65-F5344CB8AC3E}">
        <p14:creationId xmlns:p14="http://schemas.microsoft.com/office/powerpoint/2010/main" val="9736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2290131"/>
            <a:ext cx="7772400" cy="13620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More Science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45" y="3544420"/>
            <a:ext cx="2463800" cy="234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9" y="568881"/>
            <a:ext cx="4295314" cy="5589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4285"/>
            <a:ext cx="351870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Planets: A Free App where students can view 3D models of the planets.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33" y="1056959"/>
            <a:ext cx="3137273" cy="2857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0" y="3547864"/>
            <a:ext cx="8657526" cy="12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1" y="1178903"/>
            <a:ext cx="5265567" cy="2287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618" y="370434"/>
            <a:ext cx="465632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Biology Apps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356" y="3974100"/>
            <a:ext cx="4894415" cy="2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02733"/>
            <a:ext cx="4254755" cy="1971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642012"/>
            <a:ext cx="4224001" cy="2130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729" y="502733"/>
            <a:ext cx="4418226" cy="1746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425" y="2768599"/>
            <a:ext cx="4027529" cy="18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37" y="4612311"/>
            <a:ext cx="4079363" cy="1762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949" y="4772701"/>
            <a:ext cx="3918005" cy="17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9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234459"/>
            <a:ext cx="8229600" cy="9815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Mathematics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85" y="477909"/>
            <a:ext cx="4563771" cy="34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87825"/>
            <a:ext cx="4002591" cy="187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4" y="4410421"/>
            <a:ext cx="4642523" cy="1700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974" y="256820"/>
            <a:ext cx="4329144" cy="19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36" y="172986"/>
            <a:ext cx="4296573" cy="1984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908" y="2287825"/>
            <a:ext cx="4265485" cy="1876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708" y="4566764"/>
            <a:ext cx="3719804" cy="15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60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97" y="321570"/>
            <a:ext cx="4175855" cy="1794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7" y="2453589"/>
            <a:ext cx="4175855" cy="1917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84" y="4596401"/>
            <a:ext cx="3938511" cy="176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459" y="265147"/>
            <a:ext cx="4251152" cy="1851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157" y="2453588"/>
            <a:ext cx="3788301" cy="1525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458" y="4542181"/>
            <a:ext cx="4041999" cy="14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3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987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86" y="11788"/>
            <a:ext cx="5398012" cy="48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0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4682" cy="213871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9294"/>
            <a:ext cx="8223624" cy="3765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are going to briefly discuss how mobile apps support differentiation and effective classroom instruction.</a:t>
            </a:r>
          </a:p>
          <a:p>
            <a:r>
              <a:rPr lang="en-US" dirty="0" smtClean="0"/>
              <a:t>App-O-Rama:  We’re going to move FAST to cover 75 Apps in 75 Minutes.</a:t>
            </a:r>
          </a:p>
          <a:p>
            <a:r>
              <a:rPr lang="en-US" dirty="0" smtClean="0"/>
              <a:t>Transforming Classroom Instruction with </a:t>
            </a:r>
            <a:r>
              <a:rPr lang="en-US" dirty="0" err="1" smtClean="0"/>
              <a:t>iPads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http://www.youtube.com/watch?v=oYLirypK_Yo&amp;feature=</a:t>
            </a:r>
            <a:r>
              <a:rPr lang="en-US" dirty="0" smtClean="0">
                <a:hlinkClick r:id="rId2"/>
              </a:rPr>
              <a:t>player_embedded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82" y="290606"/>
            <a:ext cx="3092824" cy="21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6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2" y="324435"/>
            <a:ext cx="4464268" cy="1969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2" y="2700199"/>
            <a:ext cx="4387548" cy="2051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367" y="324435"/>
            <a:ext cx="3932823" cy="172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367" y="2700198"/>
            <a:ext cx="3915270" cy="154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425" y="4751784"/>
            <a:ext cx="3563315" cy="1611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6366" y="4751783"/>
            <a:ext cx="3558541" cy="14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5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Great Apps for </a:t>
            </a:r>
            <a:br>
              <a:rPr lang="en-US" dirty="0" smtClean="0"/>
            </a:br>
            <a:r>
              <a:rPr lang="en-US" dirty="0" smtClean="0"/>
              <a:t>Teaching and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567838"/>
            <a:ext cx="3457235" cy="154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3" y="3272449"/>
            <a:ext cx="3119818" cy="1506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729" y="1567838"/>
            <a:ext cx="3665402" cy="169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115" y="4969075"/>
            <a:ext cx="3411705" cy="1546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42" y="4969075"/>
            <a:ext cx="3322591" cy="1499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115" y="3113237"/>
            <a:ext cx="3649016" cy="16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06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6" y="0"/>
            <a:ext cx="2706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33" y="0"/>
            <a:ext cx="52711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411" y="5311622"/>
            <a:ext cx="1155589" cy="1546378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</a:t>
            </a:r>
            <a:r>
              <a:rPr lang="en-US" sz="1600" dirty="0" err="1"/>
              <a:t>sites.google.com</a:t>
            </a:r>
            <a:r>
              <a:rPr lang="en-US" sz="1600" dirty="0"/>
              <a:t>/site/</a:t>
            </a:r>
            <a:r>
              <a:rPr lang="en-US" sz="1600" dirty="0" err="1"/>
              <a:t>itunesandpodcasting</a:t>
            </a:r>
            <a:r>
              <a:rPr lang="en-US" sz="1600" dirty="0"/>
              <a:t>/</a:t>
            </a:r>
            <a:r>
              <a:rPr lang="en-US" sz="1600" dirty="0" err="1"/>
              <a:t>i</a:t>
            </a:r>
            <a:r>
              <a:rPr lang="en-US" sz="1600" dirty="0"/>
              <a:t>-</a:t>
            </a:r>
            <a:r>
              <a:rPr lang="en-US" sz="1600" dirty="0" smtClean="0"/>
              <a:t>touch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523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Reach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Email: </a:t>
            </a:r>
            <a:r>
              <a:rPr lang="en-US" sz="3200" dirty="0" smtClean="0"/>
              <a:t>rblount@wcpss.net</a:t>
            </a:r>
            <a:endParaRPr lang="en-US" sz="3200" dirty="0" smtClean="0"/>
          </a:p>
          <a:p>
            <a:r>
              <a:rPr lang="en-US" sz="3200" dirty="0" smtClean="0"/>
              <a:t>Website: </a:t>
            </a:r>
            <a:r>
              <a:rPr lang="en-US" sz="3200" dirty="0" smtClean="0">
                <a:hlinkClick r:id="rId2"/>
              </a:rPr>
              <a:t>www.cte-rb.weebly.com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715AB-832B-45A6-98DB-B844F49C45B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SDENationals_closingslide.pdf"/>
          <p:cNvPicPr>
            <a:picLocks noChangeAspect="1"/>
          </p:cNvPicPr>
          <p:nvPr/>
        </p:nvPicPr>
        <p:blipFill rotWithShape="1">
          <a:blip r:embed="rId3"/>
          <a:srcRect t="9290" b="16275"/>
          <a:stretch/>
        </p:blipFill>
        <p:spPr bwMode="auto">
          <a:xfrm>
            <a:off x="0" y="513184"/>
            <a:ext cx="9156700" cy="520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Apps Can Do!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And a fun reminder about app versatility</a:t>
            </a:r>
          </a:p>
          <a:p>
            <a:r>
              <a:rPr lang="en-US" sz="3200" b="1" dirty="0">
                <a:hlinkClick r:id="rId2"/>
              </a:rPr>
              <a:t>http://www.youtube.com/watch?v=</a:t>
            </a:r>
            <a:r>
              <a:rPr lang="en-US" sz="3200" b="1" dirty="0" smtClean="0">
                <a:hlinkClick r:id="rId2"/>
              </a:rPr>
              <a:t>EhkxDIr0y2U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2" y="3033059"/>
            <a:ext cx="7943569" cy="137384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English/Language Arts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65" y="356347"/>
            <a:ext cx="4566864" cy="28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18" y="255600"/>
            <a:ext cx="4821924" cy="2241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87" y="3562598"/>
            <a:ext cx="491759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Students </a:t>
            </a:r>
            <a:r>
              <a:rPr lang="en-US" sz="3200" dirty="0" smtClean="0"/>
              <a:t>can actually create stories with pictures through templates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777" y="1322901"/>
            <a:ext cx="4069223" cy="52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6" y="1587908"/>
            <a:ext cx="4312140" cy="2051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6" y="4533398"/>
            <a:ext cx="4312140" cy="1990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096" y="201363"/>
            <a:ext cx="80075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Apps for Research 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26" y="2734135"/>
            <a:ext cx="4199777" cy="20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1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4" y="1166007"/>
            <a:ext cx="7496414" cy="5691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424" y="340770"/>
            <a:ext cx="737683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Sample from I Annotate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Composition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16616"/>
            <a:ext cx="4791777" cy="2241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50" y="4058263"/>
            <a:ext cx="4789050" cy="22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1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453</Words>
  <Application>Microsoft Office PowerPoint</Application>
  <PresentationFormat>On-screen Show (4:3)</PresentationFormat>
  <Paragraphs>74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TechEd101  75 Classroom  Apps in a Snap! (grades 6-12)</vt:lpstr>
      <vt:lpstr>PowerPoint Presentation</vt:lpstr>
      <vt:lpstr>In this Session</vt:lpstr>
      <vt:lpstr>What Apps Can Do!</vt:lpstr>
      <vt:lpstr>PowerPoint Presentation</vt:lpstr>
      <vt:lpstr>PowerPoint Presentation</vt:lpstr>
      <vt:lpstr>PowerPoint Presentation</vt:lpstr>
      <vt:lpstr>PowerPoint Presentation</vt:lpstr>
      <vt:lpstr>Composition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Evernote: This is an amazing app  for notetaking</vt:lpstr>
      <vt:lpstr>Word Play</vt:lpstr>
      <vt:lpstr>PowerPoint Presentation</vt:lpstr>
      <vt:lpstr>It Turns Out That There are a Ton of Awesome Physics Apps</vt:lpstr>
      <vt:lpstr>Electricity and Magnetism</vt:lpstr>
      <vt:lpstr>And, of Course, There’s Angry Birds</vt:lpstr>
      <vt:lpstr>More Science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Studies</vt:lpstr>
      <vt:lpstr>PowerPoint Presentation</vt:lpstr>
      <vt:lpstr>Other Great Apps for  Teaching and Learning</vt:lpstr>
      <vt:lpstr>Source: http://sites.google.com/site/itunesandpodcasting/i-touch</vt:lpstr>
      <vt:lpstr>How to Reach 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B‑11 75 Classroom  Apps in a Snap!</dc:title>
  <dc:creator>nlu</dc:creator>
  <cp:lastModifiedBy>Regina Blount</cp:lastModifiedBy>
  <cp:revision>37</cp:revision>
  <dcterms:created xsi:type="dcterms:W3CDTF">2011-07-10T03:00:30Z</dcterms:created>
  <dcterms:modified xsi:type="dcterms:W3CDTF">2016-03-01T20:35:52Z</dcterms:modified>
</cp:coreProperties>
</file>