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E14D77-0312-445E-B5D0-C1811BCF84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1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F504F-52EC-46E0-80C0-9ADAFC82291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FCF6DD-3BAC-4E2E-B9D8-B50671BA8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3E0E-BE6D-43B8-A6D7-FDE331ED9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A36D-BA3D-4E80-9CD3-7D7AC391E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9C0B3-206A-43BC-A41B-0CD628D9C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DFBDD-1097-4539-A9D2-652487A5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BAFD-6E7E-4B91-BA28-F8EAAAA39C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C38F4-20F2-49F2-A287-68BD5C8E9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B8D5-2E79-4689-8D0C-9BCF05DA7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4E9FB-6B3F-4D7D-892F-5ED588B54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30F9E-6856-42EB-B547-790D78688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11C52-77C9-42E0-AB22-975AB74E2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1D87779-1B51-47C8-B347-4F023910E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Upcoming products</a:t>
            </a:r>
          </a:p>
          <a:p>
            <a:r>
              <a:rPr lang="en-US" dirty="0" smtClean="0"/>
              <a:t>Scheduling issues</a:t>
            </a:r>
          </a:p>
          <a:p>
            <a:r>
              <a:rPr lang="en-US" dirty="0" smtClean="0"/>
              <a:t>New employee handbook</a:t>
            </a:r>
          </a:p>
          <a:p>
            <a:r>
              <a:rPr lang="en-US" dirty="0" smtClean="0"/>
              <a:t>Processing invoices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7</TotalTime>
  <Words>13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Stack of books design template</vt:lpstr>
      <vt:lpstr>Agenda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subject/>
  <dc:creator>Tim Huddleston</dc:creator>
  <cp:keywords/>
  <dc:description/>
  <cp:lastModifiedBy>Office User</cp:lastModifiedBy>
  <cp:revision>3</cp:revision>
  <dcterms:created xsi:type="dcterms:W3CDTF">2006-09-28T00:45:56Z</dcterms:created>
  <dcterms:modified xsi:type="dcterms:W3CDTF">2012-12-18T01:59:12Z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