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8" name="Shap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hap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F933-1B86-4D11-93FD-F6E359F703B8}" type="datetimeFigureOut">
              <a:rPr lang="en-US" smtClean="0"/>
              <a:pPr/>
              <a:t>11/13/2006</a:t>
            </a:fld>
            <a:endParaRPr lang="en-US"/>
          </a:p>
        </p:txBody>
      </p:sp>
      <p:sp>
        <p:nvSpPr>
          <p:cNvPr id="16" name="Shap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B75F9F99-6F05-4DE6-BD9C-87D8B19BD1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Shap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F933-1B86-4D11-93FD-F6E359F703B8}" type="datetimeFigureOut">
              <a:rPr lang="en-US" smtClean="0"/>
              <a:pPr/>
              <a:t>11/13/2006</a:t>
            </a:fld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F9F99-6F05-4DE6-BD9C-87D8B19BD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F933-1B86-4D11-93FD-F6E359F703B8}" type="datetimeFigureOut">
              <a:rPr lang="en-US" smtClean="0"/>
              <a:pPr/>
              <a:t>11/13/2006</a:t>
            </a:fld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F9F99-6F05-4DE6-BD9C-87D8B19BD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Shap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59BF933-1B86-4D11-93FD-F6E359F703B8}" type="datetimeFigureOut">
              <a:rPr lang="en-US" smtClean="0"/>
              <a:pPr/>
              <a:t>11/13/2006</a:t>
            </a:fld>
            <a:endParaRPr lang="en-US"/>
          </a:p>
        </p:txBody>
      </p:sp>
      <p:sp>
        <p:nvSpPr>
          <p:cNvPr id="15" name="Shap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B75F9F99-6F05-4DE6-BD9C-87D8B19BD1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Shap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Shap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F933-1B86-4D11-93FD-F6E359F703B8}" type="datetimeFigureOut">
              <a:rPr lang="en-US" smtClean="0"/>
              <a:pPr/>
              <a:t>11/13/2006</a:t>
            </a:fld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F9F99-6F05-4DE6-BD9C-87D8B19BD1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 latinLnBrk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F933-1B86-4D11-93FD-F6E359F703B8}" type="datetimeFigureOut">
              <a:rPr lang="en-US" smtClean="0"/>
              <a:pPr/>
              <a:t>11/13/2006</a:t>
            </a:fld>
            <a:endParaRPr lang="en-US" dirty="0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F9F99-6F05-4DE6-BD9C-87D8B19BD1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Shape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Shape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F9F99-6F05-4DE6-BD9C-87D8B19BD1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hap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F933-1B86-4D11-93FD-F6E359F703B8}" type="datetimeFigureOut">
              <a:rPr lang="en-US" smtClean="0"/>
              <a:pPr/>
              <a:t>11/13/2006</a:t>
            </a:fld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2" name="Shape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4" name="Shape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Shap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F933-1B86-4D11-93FD-F6E359F703B8}" type="datetimeFigureOut">
              <a:rPr lang="en-US" smtClean="0"/>
              <a:pPr/>
              <a:t>11/13/2006</a:t>
            </a:fld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F9F99-6F05-4DE6-BD9C-87D8B19BD1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F933-1B86-4D11-93FD-F6E359F703B8}" type="datetimeFigureOut">
              <a:rPr lang="en-US" smtClean="0"/>
              <a:pPr/>
              <a:t>11/13/2006</a:t>
            </a:fld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F9F99-6F05-4DE6-BD9C-87D8B19BD1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1" name="Shap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hap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59BF933-1B86-4D11-93FD-F6E359F703B8}" type="datetimeFigureOut">
              <a:rPr lang="en-US" smtClean="0"/>
              <a:pPr/>
              <a:t>11/13/2006</a:t>
            </a:fld>
            <a:endParaRPr lang="en-US"/>
          </a:p>
        </p:txBody>
      </p:sp>
      <p:sp>
        <p:nvSpPr>
          <p:cNvPr id="9" name="Shap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/>
            <a:fld id="{B75F9F99-6F05-4DE6-BD9C-87D8B19BD1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Shap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8" name="Shap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F933-1B86-4D11-93FD-F6E359F703B8}" type="datetimeFigureOut">
              <a:rPr lang="en-US" smtClean="0"/>
              <a:pPr/>
              <a:t>11/13/2006</a:t>
            </a:fld>
            <a:endParaRPr lang="en-US"/>
          </a:p>
        </p:txBody>
      </p:sp>
      <p:sp>
        <p:nvSpPr>
          <p:cNvPr id="9" name="Shap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B75F9F99-6F05-4DE6-BD9C-87D8B19BD1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Shap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24" name="Rectangl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59BF933-1B86-4D11-93FD-F6E359F703B8}" type="datetimeFigureOut">
              <a:rPr lang="en-US" smtClean="0"/>
              <a:pPr/>
              <a:t>11/13/2006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algn="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>
              <a:defRPr sz="1600" baseline="0">
                <a:solidFill>
                  <a:schemeClr val="tx2"/>
                </a:solidFill>
              </a:defRPr>
            </a:lvl1pPr>
          </a:lstStyle>
          <a:p>
            <a:pPr algn="ctr"/>
            <a:fld id="{B75F9F99-6F05-4DE6-BD9C-87D8B19BD1AB}" type="slidenum">
              <a:rPr lang="en-US" smtClean="0"/>
              <a:pPr/>
              <a:t>‹#›</a:t>
            </a:fld>
            <a:endParaRPr lang="en-US" sz="1600" baseline="0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latinLnBrk="0">
        <a:spcBef>
          <a:spcPct val="0"/>
        </a:spcBef>
        <a:buNone/>
        <a:defRPr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latinLnBrk="0">
        <a:spcBef>
          <a:spcPts val="600"/>
        </a:spcBef>
        <a:buClr>
          <a:schemeClr val="accent2"/>
        </a:buClr>
        <a:buSzPct val="8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latinLnBrk="0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latinLnBrk="0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latinLnBrk="0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latinLnBrk="0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latinLnBrk="0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latinLnBrk="0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latinLnBrk="0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latinLnBrk="0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Lucerne Recruiting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Professional Recruiting and Placement Services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Openings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42000"/>
                <a:hueMod val="100000"/>
                <a:satMod val="100000"/>
              </a:schemeClr>
              <a:schemeClr val="phClr">
                <a:tint val="4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</TotalTime>
  <Words>9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Paper</vt:lpstr>
      <vt:lpstr>Lucerne Recruiting</vt:lpstr>
      <vt:lpstr>Current Openings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Lucerne Recruiting</dc:title>
  <dc:creator>Tim Huddleston</dc:creator>
  <cp:lastModifiedBy>Tim Huddleston</cp:lastModifiedBy>
  <cp:revision>2</cp:revision>
  <dcterms:created xsi:type="dcterms:W3CDTF">2006-11-13T14:23:43Z</dcterms:created>
  <dcterms:modified xsi:type="dcterms:W3CDTF">2006-11-13T15:33:55Z</dcterms:modified>
</cp:coreProperties>
</file>