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9"/>
  </p:notesMasterIdLst>
  <p:handoutMasterIdLst>
    <p:handoutMasterId r:id="rId10"/>
  </p:handoutMasterIdLst>
  <p:sldIdLst>
    <p:sldId id="256" r:id="rId2"/>
    <p:sldId id="257" r:id="rId3"/>
    <p:sldId id="259" r:id="rId4"/>
    <p:sldId id="260" r:id="rId5"/>
    <p:sldId id="262" r:id="rId6"/>
    <p:sldId id="261"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D9E61FD-8CA2-404A-96B0-65D00A33AD0C}" type="datetimeFigureOut">
              <a:rPr lang="en-US" smtClean="0"/>
              <a:t>10/24/2014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06AB35E-5A5F-4995-914F-1F9A2AD0ECBE}" type="slidenum">
              <a:rPr lang="en-US" smtClean="0"/>
              <a:t>‹#›</a:t>
            </a:fld>
            <a:endParaRPr lang="en-US"/>
          </a:p>
        </p:txBody>
      </p:sp>
    </p:spTree>
    <p:extLst>
      <p:ext uri="{BB962C8B-B14F-4D97-AF65-F5344CB8AC3E}">
        <p14:creationId xmlns:p14="http://schemas.microsoft.com/office/powerpoint/2010/main" val="28682943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67F131-A64E-46EF-AA8D-C7D161DF27EE}" type="datetimeFigureOut">
              <a:rPr lang="en-US" smtClean="0"/>
              <a:pPr/>
              <a:t>10/24/2014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1083E7-21C9-439F-950F-E8CD9CDE2057}" type="slidenum">
              <a:rPr lang="en-US" smtClean="0"/>
              <a:pPr/>
              <a:t>‹#›</a:t>
            </a:fld>
            <a:endParaRPr lang="en-US"/>
          </a:p>
        </p:txBody>
      </p:sp>
    </p:spTree>
    <p:extLst>
      <p:ext uri="{BB962C8B-B14F-4D97-AF65-F5344CB8AC3E}">
        <p14:creationId xmlns:p14="http://schemas.microsoft.com/office/powerpoint/2010/main" val="28214015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21083E7-21C9-439F-950F-E8CD9CDE2057}" type="slidenum">
              <a:rPr lang="en-US" smtClean="0"/>
              <a:pPr/>
              <a:t>1</a:t>
            </a:fld>
            <a:endParaRPr lang="en-US"/>
          </a:p>
        </p:txBody>
      </p:sp>
    </p:spTree>
    <p:extLst>
      <p:ext uri="{BB962C8B-B14F-4D97-AF65-F5344CB8AC3E}">
        <p14:creationId xmlns:p14="http://schemas.microsoft.com/office/powerpoint/2010/main" val="16361276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21083E7-21C9-439F-950F-E8CD9CDE2057}" type="slidenum">
              <a:rPr lang="en-US" smtClean="0"/>
              <a:pPr/>
              <a:t>2</a:t>
            </a:fld>
            <a:endParaRPr lang="en-US"/>
          </a:p>
        </p:txBody>
      </p:sp>
    </p:spTree>
    <p:extLst>
      <p:ext uri="{BB962C8B-B14F-4D97-AF65-F5344CB8AC3E}">
        <p14:creationId xmlns:p14="http://schemas.microsoft.com/office/powerpoint/2010/main" val="828897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21083E7-21C9-439F-950F-E8CD9CDE2057}" type="slidenum">
              <a:rPr lang="en-US" smtClean="0"/>
              <a:pPr/>
              <a:t>3</a:t>
            </a:fld>
            <a:endParaRPr lang="en-US"/>
          </a:p>
        </p:txBody>
      </p:sp>
    </p:spTree>
    <p:extLst>
      <p:ext uri="{BB962C8B-B14F-4D97-AF65-F5344CB8AC3E}">
        <p14:creationId xmlns:p14="http://schemas.microsoft.com/office/powerpoint/2010/main" val="27515168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21083E7-21C9-439F-950F-E8CD9CDE2057}" type="slidenum">
              <a:rPr lang="en-US" smtClean="0"/>
              <a:pPr/>
              <a:t>4</a:t>
            </a:fld>
            <a:endParaRPr lang="en-US"/>
          </a:p>
        </p:txBody>
      </p:sp>
    </p:spTree>
    <p:extLst>
      <p:ext uri="{BB962C8B-B14F-4D97-AF65-F5344CB8AC3E}">
        <p14:creationId xmlns:p14="http://schemas.microsoft.com/office/powerpoint/2010/main" val="40085153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21083E7-21C9-439F-950F-E8CD9CDE2057}" type="slidenum">
              <a:rPr lang="en-US" smtClean="0"/>
              <a:pPr/>
              <a:t>5</a:t>
            </a:fld>
            <a:endParaRPr lang="en-US" dirty="0"/>
          </a:p>
        </p:txBody>
      </p:sp>
    </p:spTree>
    <p:extLst>
      <p:ext uri="{BB962C8B-B14F-4D97-AF65-F5344CB8AC3E}">
        <p14:creationId xmlns:p14="http://schemas.microsoft.com/office/powerpoint/2010/main" val="20000149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21083E7-21C9-439F-950F-E8CD9CDE2057}" type="slidenum">
              <a:rPr lang="en-US" smtClean="0"/>
              <a:pPr/>
              <a:t>6</a:t>
            </a:fld>
            <a:endParaRPr lang="en-US" dirty="0"/>
          </a:p>
        </p:txBody>
      </p:sp>
    </p:spTree>
    <p:extLst>
      <p:ext uri="{BB962C8B-B14F-4D97-AF65-F5344CB8AC3E}">
        <p14:creationId xmlns:p14="http://schemas.microsoft.com/office/powerpoint/2010/main" val="27819119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t>(John Wiley &amp; Sons, Inc., 2014)</a:t>
            </a:r>
            <a:endParaRPr lang="en-US" dirty="0" smtClean="0"/>
          </a:p>
          <a:p>
            <a:endParaRPr lang="en-US" dirty="0"/>
          </a:p>
        </p:txBody>
      </p:sp>
      <p:sp>
        <p:nvSpPr>
          <p:cNvPr id="4" name="Slide Number Placeholder 3"/>
          <p:cNvSpPr>
            <a:spLocks noGrp="1"/>
          </p:cNvSpPr>
          <p:nvPr>
            <p:ph type="sldNum" sz="quarter" idx="10"/>
          </p:nvPr>
        </p:nvSpPr>
        <p:spPr/>
        <p:txBody>
          <a:bodyPr/>
          <a:lstStyle/>
          <a:p>
            <a:fld id="{8F8B4A2F-D3FE-44BB-B6C9-9112B32185A1}" type="slidenum">
              <a:rPr lang="en-US" smtClean="0"/>
              <a:pPr/>
              <a:t>7</a:t>
            </a:fld>
            <a:endParaRPr lang="en-US" dirty="0"/>
          </a:p>
        </p:txBody>
      </p:sp>
    </p:spTree>
    <p:extLst>
      <p:ext uri="{BB962C8B-B14F-4D97-AF65-F5344CB8AC3E}">
        <p14:creationId xmlns:p14="http://schemas.microsoft.com/office/powerpoint/2010/main" val="26339287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9144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80902" y="1275025"/>
            <a:ext cx="7182197"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088136" y="1385316"/>
            <a:ext cx="6967728" cy="4087368"/>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3794760" y="1267730"/>
            <a:ext cx="1554480" cy="64008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3886200" y="1267731"/>
            <a:ext cx="1371600" cy="548640"/>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71281" y="2091263"/>
            <a:ext cx="6801440" cy="2590800"/>
          </a:xfrm>
        </p:spPr>
        <p:txBody>
          <a:bodyPr tIns="45720" bIns="45720" anchor="ctr">
            <a:noAutofit/>
          </a:bodyPr>
          <a:lstStyle>
            <a:lvl1pPr algn="ctr">
              <a:lnSpc>
                <a:spcPct val="83000"/>
              </a:lnSpc>
              <a:defRPr lang="en-US" sz="6200" b="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171575" y="4682062"/>
            <a:ext cx="6803136" cy="502920"/>
          </a:xfrm>
        </p:spPr>
        <p:txBody>
          <a:bodyPr>
            <a:normAutofit/>
          </a:bodyPr>
          <a:lstStyle>
            <a:lvl1pPr marL="0" indent="0" algn="ctr">
              <a:spcBef>
                <a:spcPts val="0"/>
              </a:spcBef>
              <a:buNone/>
              <a:defRPr sz="1400" spc="80" baseline="0">
                <a:solidFill>
                  <a:schemeClr val="tx1"/>
                </a:solidFill>
              </a:defRPr>
            </a:lvl1pPr>
            <a:lvl2pPr marL="457200" indent="0" algn="ctr">
              <a:buNone/>
              <a:defRPr sz="1400"/>
            </a:lvl2pPr>
            <a:lvl3pPr marL="914400" indent="0" algn="ctr">
              <a:buNone/>
              <a:defRPr sz="1400"/>
            </a:lvl3pPr>
            <a:lvl4pPr marL="1371600" indent="0" algn="ctr">
              <a:buNone/>
              <a:defRPr sz="1400"/>
            </a:lvl4pPr>
            <a:lvl5pPr marL="1828800" indent="0" algn="ctr">
              <a:buNone/>
              <a:defRPr sz="1400"/>
            </a:lvl5pPr>
            <a:lvl6pPr marL="2286000" indent="0" algn="ctr">
              <a:buNone/>
              <a:defRPr sz="1400"/>
            </a:lvl6pPr>
            <a:lvl7pPr marL="2743200" indent="0" algn="ctr">
              <a:buNone/>
              <a:defRPr sz="1400"/>
            </a:lvl7pPr>
            <a:lvl8pPr marL="3200400" indent="0" algn="ctr">
              <a:buNone/>
              <a:defRPr sz="1400"/>
            </a:lvl8pPr>
            <a:lvl9pPr marL="3657600" indent="0" algn="ctr">
              <a:buNone/>
              <a:defRPr sz="14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3931920" y="1327188"/>
            <a:ext cx="1280160" cy="457200"/>
          </a:xfrm>
        </p:spPr>
        <p:txBody>
          <a:bodyPr/>
          <a:lstStyle>
            <a:lvl1pPr algn="ctr">
              <a:defRPr sz="1100" spc="0" baseline="0">
                <a:solidFill>
                  <a:schemeClr val="tx1"/>
                </a:solidFill>
                <a:latin typeface="+mn-lt"/>
              </a:defRPr>
            </a:lvl1pPr>
          </a:lstStyle>
          <a:p>
            <a:fld id="{9CCD729F-C900-4857-8000-5F8412E96DAD}" type="datetimeFigureOut">
              <a:rPr lang="en-US" smtClean="0"/>
              <a:pPr/>
              <a:t>10/24/2014</a:t>
            </a:fld>
            <a:endParaRPr lang="en-US"/>
          </a:p>
        </p:txBody>
      </p:sp>
      <p:sp>
        <p:nvSpPr>
          <p:cNvPr id="21" name="Footer Placeholder 20"/>
          <p:cNvSpPr>
            <a:spLocks noGrp="1"/>
          </p:cNvSpPr>
          <p:nvPr>
            <p:ph type="ftr" sz="quarter" idx="11"/>
          </p:nvPr>
        </p:nvSpPr>
        <p:spPr>
          <a:xfrm>
            <a:off x="1104936" y="5211060"/>
            <a:ext cx="4429125" cy="228600"/>
          </a:xfrm>
        </p:spPr>
        <p:txBody>
          <a:bodyPr/>
          <a:lstStyle>
            <a:lvl1pPr algn="l">
              <a:defRPr sz="900">
                <a:solidFill>
                  <a:schemeClr val="tx1">
                    <a:lumMod val="75000"/>
                    <a:lumOff val="25000"/>
                  </a:schemeClr>
                </a:solidFill>
              </a:defRPr>
            </a:lvl1pPr>
          </a:lstStyle>
          <a:p>
            <a:endParaRPr lang="en-US"/>
          </a:p>
        </p:txBody>
      </p:sp>
      <p:sp>
        <p:nvSpPr>
          <p:cNvPr id="22" name="Slide Number Placeholder 21"/>
          <p:cNvSpPr>
            <a:spLocks noGrp="1"/>
          </p:cNvSpPr>
          <p:nvPr>
            <p:ph type="sldNum" sz="quarter" idx="12"/>
          </p:nvPr>
        </p:nvSpPr>
        <p:spPr>
          <a:xfrm>
            <a:off x="6455190" y="5212080"/>
            <a:ext cx="1583911" cy="228600"/>
          </a:xfrm>
        </p:spPr>
        <p:txBody>
          <a:bodyPr/>
          <a:lstStyle>
            <a:lvl1pPr>
              <a:defRPr>
                <a:solidFill>
                  <a:schemeClr val="tx1">
                    <a:lumMod val="75000"/>
                    <a:lumOff val="25000"/>
                  </a:schemeClr>
                </a:solidFill>
              </a:defRPr>
            </a:lvl1pPr>
          </a:lstStyle>
          <a:p>
            <a:fld id="{3D3E0022-2988-44A1-826A-A0B17CD88387}" type="slidenum">
              <a:rPr lang="en-US" smtClean="0"/>
              <a:pPr/>
              <a:t>‹#›</a:t>
            </a:fld>
            <a:endParaRPr lang="en-US"/>
          </a:p>
        </p:txBody>
      </p:sp>
    </p:spTree>
    <p:extLst>
      <p:ext uri="{BB962C8B-B14F-4D97-AF65-F5344CB8AC3E}">
        <p14:creationId xmlns:p14="http://schemas.microsoft.com/office/powerpoint/2010/main" val="243951776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CCD729F-C900-4857-8000-5F8412E96DAD}" type="datetimeFigureOut">
              <a:rPr lang="en-US" smtClean="0"/>
              <a:pPr/>
              <a:t>10/24/2014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3E0022-2988-44A1-826A-A0B17CD88387}" type="slidenum">
              <a:rPr lang="en-US" smtClean="0"/>
              <a:pPr/>
              <a:t>‹#›</a:t>
            </a:fld>
            <a:endParaRPr lang="en-US"/>
          </a:p>
        </p:txBody>
      </p:sp>
    </p:spTree>
    <p:extLst>
      <p:ext uri="{BB962C8B-B14F-4D97-AF65-F5344CB8AC3E}">
        <p14:creationId xmlns:p14="http://schemas.microsoft.com/office/powerpoint/2010/main" val="10491890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762000"/>
            <a:ext cx="177165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762000"/>
            <a:ext cx="60579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CCD729F-C900-4857-8000-5F8412E96DAD}" type="datetimeFigureOut">
              <a:rPr lang="en-US" smtClean="0"/>
              <a:pPr/>
              <a:t>10/24/2014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3E0022-2988-44A1-826A-A0B17CD88387}" type="slidenum">
              <a:rPr lang="en-US" smtClean="0"/>
              <a:pPr/>
              <a:t>‹#›</a:t>
            </a:fld>
            <a:endParaRPr lang="en-US"/>
          </a:p>
        </p:txBody>
      </p:sp>
    </p:spTree>
    <p:extLst>
      <p:ext uri="{BB962C8B-B14F-4D97-AF65-F5344CB8AC3E}">
        <p14:creationId xmlns:p14="http://schemas.microsoft.com/office/powerpoint/2010/main" val="261971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CCD729F-C900-4857-8000-5F8412E96DAD}" type="datetimeFigureOut">
              <a:rPr lang="en-US" smtClean="0"/>
              <a:pPr/>
              <a:t>10/24/2014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3E0022-2988-44A1-826A-A0B17CD88387}" type="slidenum">
              <a:rPr lang="en-US" smtClean="0"/>
              <a:pPr/>
              <a:t>‹#›</a:t>
            </a:fld>
            <a:endParaRPr lang="en-US"/>
          </a:p>
        </p:txBody>
      </p:sp>
    </p:spTree>
    <p:extLst>
      <p:ext uri="{BB962C8B-B14F-4D97-AF65-F5344CB8AC3E}">
        <p14:creationId xmlns:p14="http://schemas.microsoft.com/office/powerpoint/2010/main" val="1408802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9144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980902" y="1275025"/>
            <a:ext cx="7182197"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088136" y="1385316"/>
            <a:ext cx="6967728" cy="4087368"/>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3794760" y="1267730"/>
            <a:ext cx="1554480" cy="64008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3886200" y="1267731"/>
            <a:ext cx="1371600" cy="548640"/>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172717" y="2094309"/>
            <a:ext cx="6803136" cy="2587752"/>
          </a:xfrm>
        </p:spPr>
        <p:txBody>
          <a:bodyPr anchor="ctr">
            <a:noAutofit/>
          </a:bodyPr>
          <a:lstStyle>
            <a:lvl1pPr algn="ctr">
              <a:lnSpc>
                <a:spcPct val="83000"/>
              </a:lnSpc>
              <a:defRPr lang="en-US" sz="62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172718" y="4682062"/>
            <a:ext cx="6803136" cy="502920"/>
          </a:xfrm>
        </p:spPr>
        <p:txBody>
          <a:bodyPr anchor="t">
            <a:normAutofit/>
          </a:bodyPr>
          <a:lstStyle>
            <a:lvl1pPr marL="0" indent="0" algn="ctr">
              <a:buNone/>
              <a:defRPr sz="1400">
                <a:solidFill>
                  <a:schemeClr val="tx1"/>
                </a:solidFill>
                <a:effectLst/>
              </a:defRPr>
            </a:lvl1pPr>
            <a:lvl2pPr marL="457200" indent="0">
              <a:buNone/>
              <a:defRPr sz="1400">
                <a:solidFill>
                  <a:schemeClr val="tx1">
                    <a:tint val="75000"/>
                  </a:schemeClr>
                </a:solidFill>
              </a:defRPr>
            </a:lvl2pPr>
            <a:lvl3pPr marL="914400" indent="0">
              <a:buNone/>
              <a:defRPr sz="14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3931920" y="1325880"/>
            <a:ext cx="1280160" cy="457200"/>
          </a:xfrm>
        </p:spPr>
        <p:txBody>
          <a:bodyPr/>
          <a:lstStyle>
            <a:lvl1pPr algn="ctr">
              <a:defRPr lang="en-US" sz="1100" kern="1200" spc="0" baseline="0">
                <a:solidFill>
                  <a:schemeClr val="tx1"/>
                </a:solidFill>
                <a:latin typeface="+mn-lt"/>
                <a:ea typeface="+mn-ea"/>
                <a:cs typeface="+mn-cs"/>
              </a:defRPr>
            </a:lvl1pPr>
          </a:lstStyle>
          <a:p>
            <a:fld id="{9CCD729F-C900-4857-8000-5F8412E96DAD}" type="datetimeFigureOut">
              <a:rPr lang="en-US" smtClean="0"/>
              <a:pPr/>
              <a:t>10/24/2014</a:t>
            </a:fld>
            <a:endParaRPr lang="en-US"/>
          </a:p>
        </p:txBody>
      </p:sp>
      <p:sp>
        <p:nvSpPr>
          <p:cNvPr id="5" name="Footer Placeholder 4"/>
          <p:cNvSpPr>
            <a:spLocks noGrp="1"/>
          </p:cNvSpPr>
          <p:nvPr>
            <p:ph type="ftr" sz="quarter" idx="11"/>
          </p:nvPr>
        </p:nvSpPr>
        <p:spPr>
          <a:xfrm>
            <a:off x="1104679" y="5211060"/>
            <a:ext cx="4430268" cy="228600"/>
          </a:xfrm>
        </p:spPr>
        <p:txBody>
          <a:bodyPr/>
          <a:lstStyle>
            <a:lvl1pPr algn="l">
              <a:defRPr/>
            </a:lvl1pPr>
          </a:lstStyle>
          <a:p>
            <a:endParaRPr lang="en-US"/>
          </a:p>
        </p:txBody>
      </p:sp>
      <p:sp>
        <p:nvSpPr>
          <p:cNvPr id="6" name="Slide Number Placeholder 5"/>
          <p:cNvSpPr>
            <a:spLocks noGrp="1"/>
          </p:cNvSpPr>
          <p:nvPr>
            <p:ph type="sldNum" sz="quarter" idx="12"/>
          </p:nvPr>
        </p:nvSpPr>
        <p:spPr>
          <a:xfrm>
            <a:off x="6453378" y="5211060"/>
            <a:ext cx="1584198" cy="228600"/>
          </a:xfrm>
        </p:spPr>
        <p:txBody>
          <a:bodyPr/>
          <a:lstStyle/>
          <a:p>
            <a:fld id="{3D3E0022-2988-44A1-826A-A0B17CD88387}" type="slidenum">
              <a:rPr lang="en-US" smtClean="0"/>
              <a:pPr/>
              <a:t>‹#›</a:t>
            </a:fld>
            <a:endParaRPr lang="en-US"/>
          </a:p>
        </p:txBody>
      </p:sp>
    </p:spTree>
    <p:extLst>
      <p:ext uri="{BB962C8B-B14F-4D97-AF65-F5344CB8AC3E}">
        <p14:creationId xmlns:p14="http://schemas.microsoft.com/office/powerpoint/2010/main" val="1660064013"/>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31520" y="2103120"/>
            <a:ext cx="3657600" cy="393192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54880" y="2103120"/>
            <a:ext cx="3657600" cy="393192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CCD729F-C900-4857-8000-5F8412E96DAD}" type="datetimeFigureOut">
              <a:rPr lang="en-US" smtClean="0"/>
              <a:pPr/>
              <a:t>10/24/2014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3E0022-2988-44A1-826A-A0B17CD88387}" type="slidenum">
              <a:rPr lang="en-US" smtClean="0"/>
              <a:pPr/>
              <a:t>‹#›</a:t>
            </a:fld>
            <a:endParaRPr lang="en-US"/>
          </a:p>
        </p:txBody>
      </p:sp>
    </p:spTree>
    <p:extLst>
      <p:ext uri="{BB962C8B-B14F-4D97-AF65-F5344CB8AC3E}">
        <p14:creationId xmlns:p14="http://schemas.microsoft.com/office/powerpoint/2010/main" val="2108840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31520" y="2074334"/>
            <a:ext cx="365760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31520" y="2755898"/>
            <a:ext cx="365760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2074334"/>
            <a:ext cx="365760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756581"/>
            <a:ext cx="365760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CCD729F-C900-4857-8000-5F8412E96DAD}" type="datetimeFigureOut">
              <a:rPr lang="en-US" smtClean="0"/>
              <a:pPr/>
              <a:t>10/24/2014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3E0022-2988-44A1-826A-A0B17CD88387}" type="slidenum">
              <a:rPr lang="en-US" smtClean="0"/>
              <a:pPr/>
              <a:t>‹#›</a:t>
            </a:fld>
            <a:endParaRPr lang="en-US"/>
          </a:p>
        </p:txBody>
      </p:sp>
    </p:spTree>
    <p:extLst>
      <p:ext uri="{BB962C8B-B14F-4D97-AF65-F5344CB8AC3E}">
        <p14:creationId xmlns:p14="http://schemas.microsoft.com/office/powerpoint/2010/main" val="3957241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CCD729F-C900-4857-8000-5F8412E96DAD}" type="datetimeFigureOut">
              <a:rPr lang="en-US" smtClean="0"/>
              <a:pPr/>
              <a:t>10/24/2014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3E0022-2988-44A1-826A-A0B17CD88387}" type="slidenum">
              <a:rPr lang="en-US" smtClean="0"/>
              <a:pPr/>
              <a:t>‹#›</a:t>
            </a:fld>
            <a:endParaRPr lang="en-US"/>
          </a:p>
        </p:txBody>
      </p:sp>
    </p:spTree>
    <p:extLst>
      <p:ext uri="{BB962C8B-B14F-4D97-AF65-F5344CB8AC3E}">
        <p14:creationId xmlns:p14="http://schemas.microsoft.com/office/powerpoint/2010/main" val="16274124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CD729F-C900-4857-8000-5F8412E96DAD}" type="datetimeFigureOut">
              <a:rPr lang="en-US" smtClean="0"/>
              <a:pPr/>
              <a:t>10/24/2014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3E0022-2988-44A1-826A-A0B17CD88387}" type="slidenum">
              <a:rPr lang="en-US" smtClean="0"/>
              <a:pPr/>
              <a:t>‹#›</a:t>
            </a:fld>
            <a:endParaRPr lang="en-US"/>
          </a:p>
        </p:txBody>
      </p:sp>
    </p:spTree>
    <p:extLst>
      <p:ext uri="{BB962C8B-B14F-4D97-AF65-F5344CB8AC3E}">
        <p14:creationId xmlns:p14="http://schemas.microsoft.com/office/powerpoint/2010/main" val="411003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184147" y="173736"/>
            <a:ext cx="6398514" cy="65105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6765290" y="173736"/>
            <a:ext cx="2194560" cy="651052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972300" y="607392"/>
            <a:ext cx="1823085" cy="1645920"/>
          </a:xfrm>
        </p:spPr>
        <p:txBody>
          <a:bodyPr anchor="b">
            <a:normAutofit/>
          </a:bodyPr>
          <a:lstStyle>
            <a:lvl1pPr algn="l" defTabSz="914400" rtl="0" eaLnBrk="1" latinLnBrk="0" hangingPunct="1">
              <a:lnSpc>
                <a:spcPct val="90000"/>
              </a:lnSpc>
              <a:spcBef>
                <a:spcPct val="0"/>
              </a:spcBef>
              <a:buNone/>
              <a:defRPr lang="en-US" sz="2400" b="0" kern="1200" cap="none" spc="0" baseline="0" dirty="0">
                <a:solidFill>
                  <a:srgbClr val="FFFFFF"/>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68976" y="907143"/>
            <a:ext cx="5428856" cy="5043714"/>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972300" y="2286000"/>
            <a:ext cx="1823085" cy="3505200"/>
          </a:xfrm>
        </p:spPr>
        <p:txBody>
          <a:bodyPr>
            <a:normAutofit/>
          </a:bodyPr>
          <a:lstStyle>
            <a:lvl1pPr marL="0" indent="0">
              <a:lnSpc>
                <a:spcPct val="110000"/>
              </a:lnSpc>
              <a:spcBef>
                <a:spcPts val="800"/>
              </a:spcBef>
              <a:buNone/>
              <a:defRPr sz="13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CCD729F-C900-4857-8000-5F8412E96DAD}" type="datetimeFigureOut">
              <a:rPr lang="en-US" smtClean="0"/>
              <a:pPr/>
              <a:t>10/24/2014</a:t>
            </a:fld>
            <a:endParaRPr lang="en-US"/>
          </a:p>
        </p:txBody>
      </p:sp>
      <p:sp>
        <p:nvSpPr>
          <p:cNvPr id="9" name="Footer Placeholder 8"/>
          <p:cNvSpPr>
            <a:spLocks noGrp="1"/>
          </p:cNvSpPr>
          <p:nvPr>
            <p:ph type="ftr" sz="quarter" idx="11"/>
          </p:nvPr>
        </p:nvSpPr>
        <p:spPr/>
        <p:txBody>
          <a:bodyPr/>
          <a:lstStyle>
            <a:lvl1pPr algn="r">
              <a:defRPr/>
            </a:lvl1pPr>
          </a:lstStyle>
          <a:p>
            <a:endParaRPr lang="en-US"/>
          </a:p>
        </p:txBody>
      </p:sp>
      <p:sp>
        <p:nvSpPr>
          <p:cNvPr id="11" name="Slide Number Placeholder 10"/>
          <p:cNvSpPr>
            <a:spLocks noGrp="1"/>
          </p:cNvSpPr>
          <p:nvPr>
            <p:ph type="sldNum" sz="quarter" idx="12"/>
          </p:nvPr>
        </p:nvSpPr>
        <p:spPr>
          <a:xfrm>
            <a:off x="7795258" y="6310086"/>
            <a:ext cx="1097280" cy="274320"/>
          </a:xfrm>
        </p:spPr>
        <p:txBody>
          <a:bodyPr/>
          <a:lstStyle>
            <a:lvl1pPr>
              <a:defRPr>
                <a:solidFill>
                  <a:srgbClr val="FFFFFF"/>
                </a:solidFill>
              </a:defRPr>
            </a:lvl1pPr>
          </a:lstStyle>
          <a:p>
            <a:fld id="{3D3E0022-2988-44A1-826A-A0B17CD88387}" type="slidenum">
              <a:rPr lang="en-US" smtClean="0"/>
              <a:pPr/>
              <a:t>‹#›</a:t>
            </a:fld>
            <a:endParaRPr lang="en-US"/>
          </a:p>
        </p:txBody>
      </p:sp>
      <p:sp>
        <p:nvSpPr>
          <p:cNvPr id="12" name="Rectangle 11"/>
          <p:cNvSpPr/>
          <p:nvPr/>
        </p:nvSpPr>
        <p:spPr>
          <a:xfrm>
            <a:off x="6868160" y="274320"/>
            <a:ext cx="1988820" cy="6309360"/>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57893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6765290" y="173736"/>
            <a:ext cx="2194560" cy="651052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972300" y="603504"/>
            <a:ext cx="1824228" cy="1645920"/>
          </a:xfrm>
        </p:spPr>
        <p:txBody>
          <a:bodyPr anchor="b">
            <a:noAutofit/>
          </a:bodyPr>
          <a:lstStyle>
            <a:lvl1pPr algn="l">
              <a:defRPr sz="2400" b="0">
                <a:solidFill>
                  <a:srgbClr val="FFFFFF"/>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71449" y="173736"/>
            <a:ext cx="6398514" cy="6510528"/>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972300" y="2286000"/>
            <a:ext cx="1824228" cy="3502152"/>
          </a:xfrm>
        </p:spPr>
        <p:txBody>
          <a:bodyPr>
            <a:normAutofit/>
          </a:bodyPr>
          <a:lstStyle>
            <a:lvl1pPr marL="0" indent="0" algn="l">
              <a:lnSpc>
                <a:spcPct val="110000"/>
              </a:lnSpc>
              <a:spcBef>
                <a:spcPts val="800"/>
              </a:spcBef>
              <a:buNone/>
              <a:defRPr sz="13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9CCD729F-C900-4857-8000-5F8412E96DAD}" type="datetimeFigureOut">
              <a:rPr lang="en-US" smtClean="0"/>
              <a:pPr/>
              <a:t>10/24/2014</a:t>
            </a:fld>
            <a:endParaRPr lang="en-US"/>
          </a:p>
        </p:txBody>
      </p:sp>
      <p:sp>
        <p:nvSpPr>
          <p:cNvPr id="6" name="Footer Placeholder 5"/>
          <p:cNvSpPr>
            <a:spLocks noGrp="1"/>
          </p:cNvSpPr>
          <p:nvPr>
            <p:ph type="ftr" sz="quarter" idx="11"/>
          </p:nvPr>
        </p:nvSpPr>
        <p:spPr/>
        <p:txBody>
          <a:bodyPr/>
          <a:lstStyle>
            <a:lvl1pPr marL="0" algn="r" defTabSz="914400" rtl="0" eaLnBrk="1" latinLnBrk="0" hangingPunct="1">
              <a:defRPr lang="en-US" sz="9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7797546" y="6309360"/>
            <a:ext cx="1097280" cy="274320"/>
          </a:xfrm>
        </p:spPr>
        <p:txBody>
          <a:bodyPr/>
          <a:lstStyle>
            <a:lvl1pPr>
              <a:defRPr>
                <a:solidFill>
                  <a:srgbClr val="FFFFFF"/>
                </a:solidFill>
              </a:defRPr>
            </a:lvl1pPr>
          </a:lstStyle>
          <a:p>
            <a:fld id="{3D3E0022-2988-44A1-826A-A0B17CD88387}" type="slidenum">
              <a:rPr lang="en-US" smtClean="0"/>
              <a:pPr/>
              <a:t>‹#›</a:t>
            </a:fld>
            <a:endParaRPr lang="en-US"/>
          </a:p>
        </p:txBody>
      </p:sp>
      <p:sp>
        <p:nvSpPr>
          <p:cNvPr id="11" name="Rectangle 10"/>
          <p:cNvSpPr/>
          <p:nvPr/>
        </p:nvSpPr>
        <p:spPr>
          <a:xfrm>
            <a:off x="6868160" y="274320"/>
            <a:ext cx="1988820" cy="6309360"/>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70460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176022" y="173736"/>
            <a:ext cx="8791956" cy="6510528"/>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731520" y="642594"/>
            <a:ext cx="768096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31520" y="2103120"/>
            <a:ext cx="7680960"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34768" y="6309360"/>
            <a:ext cx="2057400" cy="274320"/>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fld id="{9CCD729F-C900-4857-8000-5F8412E96DAD}" type="datetimeFigureOut">
              <a:rPr lang="en-US" smtClean="0"/>
              <a:pPr/>
              <a:t>10/24/2014</a:t>
            </a:fld>
            <a:endParaRPr lang="en-US"/>
          </a:p>
        </p:txBody>
      </p:sp>
      <p:sp>
        <p:nvSpPr>
          <p:cNvPr id="5" name="Footer Placeholder 4"/>
          <p:cNvSpPr>
            <a:spLocks noGrp="1"/>
          </p:cNvSpPr>
          <p:nvPr>
            <p:ph type="ftr" sz="quarter" idx="3"/>
          </p:nvPr>
        </p:nvSpPr>
        <p:spPr>
          <a:xfrm>
            <a:off x="2596896" y="6309360"/>
            <a:ext cx="3950208" cy="274320"/>
          </a:xfrm>
          <a:prstGeom prst="rect">
            <a:avLst/>
          </a:prstGeom>
        </p:spPr>
        <p:txBody>
          <a:bodyPr vert="horz" lIns="91440" tIns="45720" rIns="91440" bIns="45720" rtlCol="0" anchor="b"/>
          <a:lstStyle>
            <a:lvl1pPr algn="ctr">
              <a:defRPr sz="9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7823382" y="6309360"/>
            <a:ext cx="1097280" cy="274320"/>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3D3E0022-2988-44A1-826A-A0B17CD88387}" type="slidenum">
              <a:rPr lang="en-US" smtClean="0"/>
              <a:pPr/>
              <a:t>‹#›</a:t>
            </a:fld>
            <a:endParaRPr lang="en-US"/>
          </a:p>
        </p:txBody>
      </p:sp>
    </p:spTree>
    <p:extLst>
      <p:ext uri="{BB962C8B-B14F-4D97-AF65-F5344CB8AC3E}">
        <p14:creationId xmlns:p14="http://schemas.microsoft.com/office/powerpoint/2010/main" val="800359277"/>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lnSpc>
          <a:spcPct val="90000"/>
        </a:lnSpc>
        <a:spcBef>
          <a:spcPct val="0"/>
        </a:spcBef>
        <a:buNone/>
        <a:defRPr lang="en-US" sz="40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Working with Text in PPT</a:t>
            </a:r>
            <a:endParaRPr lang="en-US" dirty="0"/>
          </a:p>
        </p:txBody>
      </p:sp>
      <p:sp>
        <p:nvSpPr>
          <p:cNvPr id="3" name="Subtitle 2"/>
          <p:cNvSpPr>
            <a:spLocks noGrp="1"/>
          </p:cNvSpPr>
          <p:nvPr>
            <p:ph type="subTitle" idx="1"/>
          </p:nvPr>
        </p:nvSpPr>
        <p:spPr/>
        <p:txBody>
          <a:bodyPr/>
          <a:lstStyle/>
          <a:p>
            <a:r>
              <a:rPr lang="en-US" dirty="0" smtClean="0"/>
              <a:t>Lesson 3 Part 2</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54162"/>
            <a:ext cx="8686800" cy="5075238"/>
          </a:xfrm>
        </p:spPr>
        <p:txBody>
          <a:bodyPr>
            <a:normAutofit/>
          </a:bodyPr>
          <a:lstStyle/>
          <a:p>
            <a:r>
              <a:rPr lang="en-US" dirty="0" smtClean="0"/>
              <a:t>Object is text in the form of a graphic </a:t>
            </a:r>
            <a:r>
              <a:rPr lang="en-US" i="1" dirty="0" smtClean="0"/>
              <a:t>(John Wiley &amp; Sons, Inc., 2012)</a:t>
            </a:r>
          </a:p>
          <a:p>
            <a:r>
              <a:rPr lang="en-US" dirty="0" smtClean="0"/>
              <a:t>Drawing Tools Format Ribbon &gt; WordArt Styles Group</a:t>
            </a:r>
          </a:p>
          <a:p>
            <a:pPr lvl="1"/>
            <a:r>
              <a:rPr lang="en-US" i="1" dirty="0" smtClean="0"/>
              <a:t>Text Fill – </a:t>
            </a:r>
            <a:r>
              <a:rPr lang="en-US" dirty="0" smtClean="0"/>
              <a:t>changes the color of the WordArt</a:t>
            </a:r>
          </a:p>
          <a:p>
            <a:pPr lvl="2"/>
            <a:r>
              <a:rPr lang="en-US" dirty="0" smtClean="0"/>
              <a:t>Textures: graphics that repeat to fill an object with a surface that resembles a familiar material, such as straw, marble, paper, or wood </a:t>
            </a:r>
            <a:r>
              <a:rPr lang="en-US" i="1" dirty="0" smtClean="0"/>
              <a:t>(John Wiley &amp; Sons, Inc., 2012)</a:t>
            </a:r>
            <a:endParaRPr lang="en-US" dirty="0" smtClean="0"/>
          </a:p>
          <a:p>
            <a:pPr lvl="1"/>
            <a:r>
              <a:rPr lang="en-US" i="1" dirty="0" smtClean="0"/>
              <a:t>Text Outline – </a:t>
            </a:r>
            <a:r>
              <a:rPr lang="en-US" dirty="0" smtClean="0"/>
              <a:t>changes the outline color and/or line that surrounds the letters</a:t>
            </a:r>
          </a:p>
          <a:p>
            <a:pPr lvl="1"/>
            <a:r>
              <a:rPr lang="en-US" i="1" dirty="0" smtClean="0"/>
              <a:t>Effects – </a:t>
            </a:r>
            <a:r>
              <a:rPr lang="en-US" dirty="0" smtClean="0"/>
              <a:t>applies special effects to the text (Shadow, Reflection, Glow, Bevel, 3-D Rotation, Transform)</a:t>
            </a:r>
          </a:p>
          <a:p>
            <a:endParaRPr lang="en-US" dirty="0"/>
          </a:p>
        </p:txBody>
      </p:sp>
      <p:sp>
        <p:nvSpPr>
          <p:cNvPr id="4" name="Rectangle 3"/>
          <p:cNvSpPr/>
          <p:nvPr/>
        </p:nvSpPr>
        <p:spPr>
          <a:xfrm>
            <a:off x="609600" y="228600"/>
            <a:ext cx="3166765" cy="923330"/>
          </a:xfrm>
          <a:prstGeom prst="rect">
            <a:avLst/>
          </a:prstGeom>
          <a:noFill/>
        </p:spPr>
        <p:txBody>
          <a:bodyPr wrap="none" lIns="91440" tIns="45720" rIns="91440" bIns="45720">
            <a:prstTxWarp prst="textArchDown">
              <a:avLst/>
            </a:prstTxWarp>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WordArt</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 Boxes</a:t>
            </a:r>
            <a:endParaRPr lang="en-US" dirty="0"/>
          </a:p>
        </p:txBody>
      </p:sp>
      <p:sp>
        <p:nvSpPr>
          <p:cNvPr id="3" name="Content Placeholder 2"/>
          <p:cNvSpPr>
            <a:spLocks noGrp="1"/>
          </p:cNvSpPr>
          <p:nvPr>
            <p:ph idx="1"/>
          </p:nvPr>
        </p:nvSpPr>
        <p:spPr/>
        <p:txBody>
          <a:bodyPr/>
          <a:lstStyle/>
          <a:p>
            <a:r>
              <a:rPr lang="en-US" dirty="0" smtClean="0"/>
              <a:t>A container for text on a slide </a:t>
            </a:r>
            <a:r>
              <a:rPr lang="en-US" i="1" dirty="0" smtClean="0"/>
              <a:t>(John Wiley &amp; Sons, Inc., 2012)</a:t>
            </a:r>
          </a:p>
          <a:p>
            <a:r>
              <a:rPr lang="en-US" dirty="0" smtClean="0"/>
              <a:t>Insert Ribbon &gt; Text Group </a:t>
            </a:r>
          </a:p>
          <a:p>
            <a:r>
              <a:rPr lang="en-US" dirty="0" smtClean="0"/>
              <a:t>Non-wrapping Text box – Go to Insert  &gt; Textbox and click once on the slide</a:t>
            </a:r>
          </a:p>
          <a:p>
            <a:pPr lvl="1"/>
            <a:r>
              <a:rPr lang="en-US" dirty="0" smtClean="0"/>
              <a:t>Text in the textbox will not wrap onto the next line</a:t>
            </a:r>
          </a:p>
          <a:p>
            <a:r>
              <a:rPr lang="en-US" dirty="0" smtClean="0"/>
              <a:t>Drawing a Text Box – Allows the text to wrap to the next line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Formatting Text boxes</a:t>
            </a:r>
            <a:endParaRPr lang="en-US" dirty="0"/>
          </a:p>
        </p:txBody>
      </p:sp>
      <p:sp>
        <p:nvSpPr>
          <p:cNvPr id="3" name="Content Placeholder 2"/>
          <p:cNvSpPr>
            <a:spLocks noGrp="1"/>
          </p:cNvSpPr>
          <p:nvPr>
            <p:ph idx="1"/>
          </p:nvPr>
        </p:nvSpPr>
        <p:spPr>
          <a:xfrm>
            <a:off x="304800" y="1554162"/>
            <a:ext cx="8686800" cy="5303838"/>
          </a:xfrm>
        </p:spPr>
        <p:txBody>
          <a:bodyPr>
            <a:normAutofit/>
          </a:bodyPr>
          <a:lstStyle/>
          <a:p>
            <a:r>
              <a:rPr lang="en-US" dirty="0" smtClean="0"/>
              <a:t>Can apply Quick Styles by going to the Home Ribbon (same styles as Shape Styles)</a:t>
            </a:r>
          </a:p>
          <a:p>
            <a:r>
              <a:rPr lang="en-US" dirty="0" smtClean="0"/>
              <a:t>Drawing Tools Format Ribbon &gt; Shape Styles Group </a:t>
            </a:r>
          </a:p>
          <a:p>
            <a:pPr lvl="1"/>
            <a:r>
              <a:rPr lang="en-US" dirty="0" smtClean="0"/>
              <a:t>Shape Fill – changes the background color the text box</a:t>
            </a:r>
          </a:p>
          <a:p>
            <a:pPr lvl="1"/>
            <a:r>
              <a:rPr lang="en-US" dirty="0" smtClean="0"/>
              <a:t>Shape Outline – changes the outline style as well as the out line color the text box</a:t>
            </a:r>
          </a:p>
          <a:p>
            <a:pPr lvl="1"/>
            <a:r>
              <a:rPr lang="en-US" dirty="0" smtClean="0"/>
              <a:t>Shape Effects – allows for Shadow, Reflection, Glow, Soft Edges, Bevel, 3-D Rotation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Formatting text boxes</a:t>
            </a:r>
            <a:endParaRPr lang="en-US" dirty="0"/>
          </a:p>
        </p:txBody>
      </p:sp>
      <p:sp>
        <p:nvSpPr>
          <p:cNvPr id="3" name="Content Placeholder 2"/>
          <p:cNvSpPr>
            <a:spLocks noGrp="1"/>
          </p:cNvSpPr>
          <p:nvPr>
            <p:ph idx="1"/>
          </p:nvPr>
        </p:nvSpPr>
        <p:spPr/>
        <p:txBody>
          <a:bodyPr/>
          <a:lstStyle/>
          <a:p>
            <a:r>
              <a:rPr lang="en-US" dirty="0" smtClean="0"/>
              <a:t>Resize – To make the text box larger or smaller</a:t>
            </a:r>
          </a:p>
          <a:p>
            <a:pPr lvl="1"/>
            <a:r>
              <a:rPr lang="en-US" dirty="0" smtClean="0"/>
              <a:t>Click and drag one of the selection handles </a:t>
            </a:r>
            <a:r>
              <a:rPr lang="en-US" i="1" dirty="0" smtClean="0"/>
              <a:t>(John Wiley &amp; Sons, Inc., 2012)</a:t>
            </a:r>
          </a:p>
          <a:p>
            <a:pPr lvl="1"/>
            <a:r>
              <a:rPr lang="en-US" dirty="0" smtClean="0"/>
              <a:t>Drawing Tools Format &gt; Size Group</a:t>
            </a:r>
          </a:p>
          <a:p>
            <a:r>
              <a:rPr lang="en-US" dirty="0" smtClean="0"/>
              <a:t>The shape of the text box can </a:t>
            </a:r>
            <a:r>
              <a:rPr lang="en-US" smtClean="0"/>
              <a:t>be changed </a:t>
            </a:r>
            <a:r>
              <a:rPr lang="en-US" dirty="0" smtClean="0"/>
              <a:t>in the Insert Shapes Group</a:t>
            </a:r>
          </a:p>
          <a:p>
            <a:pPr lvl="1"/>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Proofing Tools</a:t>
            </a:r>
            <a:endParaRPr lang="en-US" dirty="0"/>
          </a:p>
        </p:txBody>
      </p:sp>
      <p:sp>
        <p:nvSpPr>
          <p:cNvPr id="3" name="Content Placeholder 2"/>
          <p:cNvSpPr>
            <a:spLocks noGrp="1"/>
          </p:cNvSpPr>
          <p:nvPr>
            <p:ph idx="1"/>
          </p:nvPr>
        </p:nvSpPr>
        <p:spPr/>
        <p:txBody>
          <a:bodyPr/>
          <a:lstStyle/>
          <a:p>
            <a:r>
              <a:rPr lang="en-US" dirty="0" smtClean="0"/>
              <a:t>Check Spelling – checks spelling as you type</a:t>
            </a:r>
          </a:p>
          <a:p>
            <a:pPr lvl="1"/>
            <a:r>
              <a:rPr lang="en-US" dirty="0" smtClean="0"/>
              <a:t>Red wavy underline – misspelled word</a:t>
            </a:r>
          </a:p>
          <a:p>
            <a:pPr lvl="1"/>
            <a:r>
              <a:rPr lang="en-US" dirty="0" smtClean="0"/>
              <a:t>Uncommon words, such as unique names, may be flagged as misspelled, even though they are not, it means they are not in the Microsoft dictionary and should be added to it</a:t>
            </a:r>
          </a:p>
          <a:p>
            <a:r>
              <a:rPr lang="en-US" dirty="0" smtClean="0"/>
              <a:t>Thesaurus – provides suggestions of synonyms (words with similar meanings) and antonyms (words with opposite meanings)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Source</a:t>
            </a:r>
            <a:endParaRPr lang="en-US" dirty="0"/>
          </a:p>
        </p:txBody>
      </p:sp>
      <p:sp>
        <p:nvSpPr>
          <p:cNvPr id="2" name="Content Placeholder 1"/>
          <p:cNvSpPr>
            <a:spLocks noGrp="1"/>
          </p:cNvSpPr>
          <p:nvPr>
            <p:ph idx="1"/>
          </p:nvPr>
        </p:nvSpPr>
        <p:spPr/>
        <p:txBody>
          <a:bodyPr>
            <a:normAutofit/>
          </a:bodyPr>
          <a:lstStyle/>
          <a:p>
            <a:pPr>
              <a:buNone/>
            </a:pPr>
            <a:r>
              <a:rPr lang="en-US" dirty="0" smtClean="0"/>
              <a:t>John Wiley &amp; Sons, Inc. (2014). </a:t>
            </a:r>
            <a:r>
              <a:rPr lang="en-US" i="1" dirty="0" smtClean="0"/>
              <a:t>Microsoft Official Academic Course Microsoft PowerPoint 2013, Exam 77-422.</a:t>
            </a:r>
          </a:p>
          <a:p>
            <a:pPr>
              <a:buNone/>
            </a:pPr>
            <a:r>
              <a:rPr lang="en-US" dirty="0"/>
              <a:t>John Wiley &amp; Sons, Inc. (2012). </a:t>
            </a:r>
            <a:r>
              <a:rPr lang="en-US" i="1" dirty="0"/>
              <a:t>Microsoft Official Academic Course Microsoft PowerPoint 2010, Exam 77-883.</a:t>
            </a:r>
            <a:endParaRPr lang="en-US" dirty="0"/>
          </a:p>
          <a:p>
            <a:pPr>
              <a:buNone/>
            </a:pPr>
            <a:endParaRPr lang="en-US" dirty="0"/>
          </a:p>
        </p:txBody>
      </p:sp>
    </p:spTree>
    <p:extLst>
      <p:ext uri="{BB962C8B-B14F-4D97-AF65-F5344CB8AC3E}">
        <p14:creationId xmlns:p14="http://schemas.microsoft.com/office/powerpoint/2010/main" val="160540068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Savon</Template>
  <TotalTime>155</TotalTime>
  <Words>438</Words>
  <Application>Microsoft Office PowerPoint</Application>
  <PresentationFormat>On-screen Show (4:3)</PresentationFormat>
  <Paragraphs>42</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Calibri</vt:lpstr>
      <vt:lpstr>Century Gothic</vt:lpstr>
      <vt:lpstr>Garamond</vt:lpstr>
      <vt:lpstr>Savon</vt:lpstr>
      <vt:lpstr>Working with Text in PPT</vt:lpstr>
      <vt:lpstr>PowerPoint Presentation</vt:lpstr>
      <vt:lpstr>Text Boxes</vt:lpstr>
      <vt:lpstr>Formatting Text boxes</vt:lpstr>
      <vt:lpstr>Formatting text boxes</vt:lpstr>
      <vt:lpstr>Proofing Tools</vt:lpstr>
      <vt:lpstr>Source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Text in PPT</dc:title>
  <dc:creator>Caitlin</dc:creator>
  <cp:lastModifiedBy>Caitlin Foss</cp:lastModifiedBy>
  <cp:revision>14</cp:revision>
  <dcterms:created xsi:type="dcterms:W3CDTF">2013-11-05T13:31:25Z</dcterms:created>
  <dcterms:modified xsi:type="dcterms:W3CDTF">2014-10-24T17:33:51Z</dcterms:modified>
</cp:coreProperties>
</file>