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68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6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2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6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708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6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39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9CB857-8B52-4609-948C-6A0D97499AAA}" type="datetimeFigureOut">
              <a:rPr lang="en-US" smtClean="0"/>
              <a:t>6/14/2013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9CC883-AE71-442F-B779-857EA1BB4FD7}" type="slidenum">
              <a:rPr lang="en-US" smtClean="0"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Alpine Ski House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Price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Downhill Skis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Ice Experience Millennium Skis </a:t>
            </a:r>
            <a:r>
              <a:rPr lang="en-US" dirty="0" smtClean="0"/>
              <a:t>- $549.93</a:t>
            </a:r>
            <a:endParaRPr lang="en-US" dirty="0" smtClean="0"/>
          </a:p>
          <a:p>
            <a:r>
              <a:rPr lang="en-US" dirty="0" smtClean="0"/>
              <a:t>Black Ice Aurora Skis- $519.82</a:t>
            </a:r>
            <a:endParaRPr lang="en-US" dirty="0" smtClean="0"/>
          </a:p>
          <a:p>
            <a:r>
              <a:rPr lang="en-US" dirty="0" smtClean="0"/>
              <a:t>Black Ice Maximum Velocity Skis </a:t>
            </a:r>
            <a:r>
              <a:rPr lang="en-US" dirty="0" smtClean="0"/>
              <a:t>- $698.99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Cross-Country Skis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Ice Glade Skis - $180.81</a:t>
            </a:r>
            <a:endParaRPr lang="en-US" dirty="0" smtClean="0"/>
          </a:p>
          <a:p>
            <a:r>
              <a:rPr lang="en-US" dirty="0" smtClean="0"/>
              <a:t>Black Ice </a:t>
            </a:r>
            <a:r>
              <a:rPr lang="en-US" dirty="0" err="1" smtClean="0"/>
              <a:t>Snowscape</a:t>
            </a:r>
            <a:r>
              <a:rPr lang="en-US" dirty="0" smtClean="0"/>
              <a:t> Skis - </a:t>
            </a:r>
            <a:r>
              <a:rPr lang="en-US" dirty="0" smtClean="0"/>
              <a:t>$</a:t>
            </a:r>
            <a:r>
              <a:rPr lang="en-US" dirty="0" smtClean="0"/>
              <a:t>199.52</a:t>
            </a:r>
            <a:endParaRPr lang="en-US" dirty="0" smtClean="0"/>
          </a:p>
          <a:p>
            <a:r>
              <a:rPr lang="en-US" dirty="0" smtClean="0"/>
              <a:t>Black Ice </a:t>
            </a:r>
            <a:r>
              <a:rPr lang="en-US" dirty="0" err="1" smtClean="0"/>
              <a:t>Everlast</a:t>
            </a:r>
            <a:r>
              <a:rPr lang="en-US" dirty="0" smtClean="0"/>
              <a:t> Skis- $215.81</a:t>
            </a:r>
            <a:endParaRPr lang="en-US" dirty="0" smtClean="0"/>
          </a:p>
          <a:p>
            <a:r>
              <a:rPr lang="en-US" dirty="0" smtClean="0"/>
              <a:t>Black Ice Armageddon Skis </a:t>
            </a:r>
            <a:r>
              <a:rPr lang="en-US" smtClean="0"/>
              <a:t>- $692.50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</TotalTime>
  <Words>58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Alpine Ski House</vt:lpstr>
      <vt:lpstr>Downhill Skis</vt:lpstr>
      <vt:lpstr>Cross-Country Skis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 Winery Restaurant</dc:title>
  <dc:creator>Tim Huddleston</dc:creator>
  <cp:lastModifiedBy>Alice Rodriguez</cp:lastModifiedBy>
  <cp:revision>11</cp:revision>
  <dcterms:created xsi:type="dcterms:W3CDTF">2006-09-28T01:26:27Z</dcterms:created>
  <dcterms:modified xsi:type="dcterms:W3CDTF">2013-06-14T18:15:15Z</dcterms:modified>
</cp:coreProperties>
</file>