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280" r:id="rId3"/>
    <p:sldId id="284" r:id="rId4"/>
    <p:sldId id="281" r:id="rId5"/>
    <p:sldId id="282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howGuides="1">
      <p:cViewPr varScale="1">
        <p:scale>
          <a:sx n="71" d="100"/>
          <a:sy n="71" d="100"/>
        </p:scale>
        <p:origin x="49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6/18/2017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6/18/2017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cCn3UInqQ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te-rb.weebly.com/day-1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puzzle.com/join/kacdaso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133600"/>
            <a:ext cx="7008574" cy="4241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A. Launch class page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 </a:t>
            </a:r>
            <a:r>
              <a:rPr lang="en-US" sz="1800" b="1" dirty="0" smtClean="0"/>
              <a:t>              </a:t>
            </a:r>
            <a:r>
              <a:rPr lang="en-US" sz="3100" dirty="0" smtClean="0"/>
              <a:t>cte-rb.weebly.com/</a:t>
            </a:r>
            <a:r>
              <a:rPr lang="en-US" sz="3100" dirty="0" err="1" smtClean="0"/>
              <a:t>tuovr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4000" b="1" dirty="0" smtClean="0"/>
              <a:t>B. Update Student Information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               </a:t>
            </a:r>
            <a:r>
              <a:rPr lang="en-US" sz="2700" dirty="0" smtClean="0"/>
              <a:t>Complete Student Contact Information</a:t>
            </a:r>
            <a:br>
              <a:rPr lang="en-US" sz="2700" dirty="0" smtClean="0"/>
            </a:br>
            <a:r>
              <a:rPr lang="en-US" sz="2700" dirty="0"/>
              <a:t> </a:t>
            </a:r>
            <a:r>
              <a:rPr lang="en-US" sz="2700" dirty="0" smtClean="0"/>
              <a:t>        Access Class Portal Page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3600" b="1" dirty="0" smtClean="0"/>
              <a:t>C. Student Assessment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        </a:t>
            </a:r>
            <a:r>
              <a:rPr lang="en-US" sz="2700" dirty="0" smtClean="0"/>
              <a:t>Complete Class Assessment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6000" b="1" dirty="0"/>
              <a:t/>
            </a:r>
            <a:br>
              <a:rPr lang="en-US" sz="6000" b="1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685801"/>
            <a:ext cx="7008574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Teaching Using Online Videos</a:t>
            </a:r>
          </a:p>
          <a:p>
            <a:pPr algn="ctr"/>
            <a:r>
              <a:rPr lang="en-US" sz="4000" dirty="0" smtClean="0"/>
              <a:t>Day 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55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7356">
        <p:fade/>
      </p:transition>
    </mc:Choice>
    <mc:Fallback xmlns="">
      <p:transition spd="med" advTm="5373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of Videos in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26">
        <p:fade/>
      </p:transition>
    </mc:Choice>
    <mc:Fallback xmlns="">
      <p:transition spd="med" advTm="54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TUOV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Class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5">
        <p:fade/>
      </p:transition>
    </mc:Choice>
    <mc:Fallback xmlns="">
      <p:transition spd="med" advTm="37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Extensions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Ed</a:t>
            </a:r>
            <a:r>
              <a:rPr lang="en-US" dirty="0" err="1" smtClean="0">
                <a:hlinkClick r:id="rId2"/>
              </a:rPr>
              <a:t>puzzle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25</Words>
  <Application>Microsoft Office PowerPoint</Application>
  <PresentationFormat>Custom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Books 16x9</vt:lpstr>
      <vt:lpstr>A. Launch class page                cte-rb.weebly.com/tuovr  B. Update Student Information                Complete Student Contact Information          Access Class Portal Page  C. Student Assessment         Complete Class Assessment  </vt:lpstr>
      <vt:lpstr>Examples</vt:lpstr>
      <vt:lpstr>TUOV Overview</vt:lpstr>
      <vt:lpstr>Learning Extensions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2016-01-11T20:03:09Z</dcterms:created>
  <dcterms:modified xsi:type="dcterms:W3CDTF">2017-06-18T20:20:28Z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