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2EC49-8190-4CE2-8037-380E4E8EE919}" type="datetimeFigureOut">
              <a:rPr lang="en-US" smtClean="0"/>
              <a:pPr/>
              <a:t>12/19/2006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E1543-A6C7-4167-A875-247A29B83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 sz="1600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Special Events</a:t>
            </a:r>
            <a:endParaRPr lang="en-US" dirty="0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  <p:transition spd="med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Special Events</a:t>
            </a:r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4" name="Rectangl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54BD2A14-07FB-424A-A95E-B5076BBDFB16}" type="datetime1">
              <a:rPr lang="en-US" smtClean="0"/>
              <a:pPr/>
              <a:t>12/19/2006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mtClean="0"/>
              <a:t>Special Events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Rectangl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F7E6DB0A-9F88-4A7F-B1D9-06F5F845BAB8}" type="slidenum">
              <a:rPr lang="en-US" smtClean="0"/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Tm="10000">
    <p:fade/>
  </p:transition>
  <p:hf hdr="0"/>
  <p:txStyles>
    <p:titleStyle>
      <a:lvl1pPr algn="l" rtl="0" latinLnBrk="0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latinLnBrk="0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latinLnBrk="0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latinLnBrk="0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latinLnBrk="0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Cat%20Skintik\My%20Documents\Wiley\Wiley%20Solutions\Lesson04\Service%20Fees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ridgevideo.com/" TargetMode="External"/><Relationship Id="rId2" Type="http://schemas.openxmlformats.org/officeDocument/2006/relationships/hyperlink" Target="mailto:sales@southridgevideo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Southridge 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Event Videography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Any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Weddings</a:t>
            </a:r>
          </a:p>
          <a:p>
            <a:r>
              <a:rPr lang="en-US" dirty="0" smtClean="0"/>
              <a:t>Anniversaries</a:t>
            </a:r>
          </a:p>
          <a:p>
            <a:r>
              <a:rPr lang="en-US" dirty="0" smtClean="0"/>
              <a:t>Birthdays</a:t>
            </a:r>
          </a:p>
          <a:p>
            <a:r>
              <a:rPr lang="en-US" dirty="0" smtClean="0"/>
              <a:t>Graduations</a:t>
            </a:r>
          </a:p>
          <a:p>
            <a:r>
              <a:rPr lang="en-US" dirty="0" smtClean="0"/>
              <a:t>Recitals</a:t>
            </a:r>
          </a:p>
          <a:p>
            <a:r>
              <a:rPr lang="en-US" dirty="0" smtClean="0"/>
              <a:t>Speeches</a:t>
            </a:r>
          </a:p>
          <a:p>
            <a:r>
              <a:rPr lang="en-US" dirty="0" smtClean="0"/>
              <a:t>School events</a:t>
            </a:r>
          </a:p>
          <a:p>
            <a:r>
              <a:rPr lang="en-US" dirty="0" smtClean="0"/>
              <a:t>Family reunions</a:t>
            </a:r>
          </a:p>
        </p:txBody>
      </p:sp>
      <p:pic>
        <p:nvPicPr>
          <p:cNvPr id="1027" name="Picture 3" descr="C:\Documents and Settings\Tim Huddleston\Local Settings\Temporary Internet Files\Content.IE5\PZGE4E8Y\MPj04223010000[1].jpg"/>
          <p:cNvPicPr>
            <a:picLocks noChangeAspect="1" noChangeArrowheads="1"/>
          </p:cNvPicPr>
          <p:nvPr/>
        </p:nvPicPr>
        <p:blipFill>
          <a:blip r:embed="rId2"/>
          <a:srcRect b="5556"/>
          <a:stretch>
            <a:fillRect/>
          </a:stretch>
        </p:blipFill>
        <p:spPr bwMode="auto">
          <a:xfrm>
            <a:off x="4800600" y="1600199"/>
            <a:ext cx="3277939" cy="4284605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digital video and audio</a:t>
            </a:r>
          </a:p>
          <a:p>
            <a:r>
              <a:rPr lang="en-US" dirty="0" smtClean="0"/>
              <a:t>High-resolution video available</a:t>
            </a:r>
          </a:p>
          <a:p>
            <a:r>
              <a:rPr lang="en-US" dirty="0" smtClean="0"/>
              <a:t>Full stereo sound or 5.1 surround sound</a:t>
            </a:r>
          </a:p>
          <a:p>
            <a:r>
              <a:rPr lang="en-US" dirty="0" smtClean="0"/>
              <a:t>Professional-quality lighting for interior or exterior locations</a:t>
            </a:r>
          </a:p>
          <a:p>
            <a:r>
              <a:rPr lang="en-US" dirty="0" smtClean="0"/>
              <a:t>Multiple cameras and microphones</a:t>
            </a:r>
          </a:p>
          <a:p>
            <a:r>
              <a:rPr lang="en-US" dirty="0" smtClean="0"/>
              <a:t>On-scene wireless direction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Expertise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40 years in the production business</a:t>
            </a:r>
          </a:p>
          <a:p>
            <a:r>
              <a:rPr lang="en-US" dirty="0" smtClean="0"/>
              <a:t>Award-winning videographers</a:t>
            </a:r>
          </a:p>
          <a:p>
            <a:r>
              <a:rPr lang="en-US" dirty="0" smtClean="0"/>
              <a:t>Highly trained crew</a:t>
            </a:r>
          </a:p>
          <a:p>
            <a:r>
              <a:rPr lang="en-US" dirty="0" smtClean="0"/>
              <a:t>Entire team experienced in film/TV</a:t>
            </a:r>
          </a:p>
          <a:p>
            <a:r>
              <a:rPr lang="en-US" dirty="0" smtClean="0"/>
              <a:t>Editors from top West Coast universities</a:t>
            </a:r>
            <a:endParaRPr lang="en-US" dirty="0"/>
          </a:p>
        </p:txBody>
      </p:sp>
      <p:pic>
        <p:nvPicPr>
          <p:cNvPr id="2050" name="Picture 2" descr="C:\Documents and Settings\Tim Huddleston\Local Settings\Temporary Internet Files\Content.IE5\PZGE4E8Y\MPj04017920000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246422"/>
            <a:ext cx="4041775" cy="4882681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Videography</a:t>
            </a:r>
          </a:p>
          <a:p>
            <a:r>
              <a:rPr lang="en-US" dirty="0" smtClean="0"/>
              <a:t>Audio production</a:t>
            </a:r>
          </a:p>
          <a:p>
            <a:r>
              <a:rPr lang="en-US" dirty="0" smtClean="0"/>
              <a:t>Audio and video editing</a:t>
            </a:r>
          </a:p>
          <a:p>
            <a:r>
              <a:rPr lang="en-US" dirty="0" smtClean="0"/>
              <a:t>Custom animation</a:t>
            </a:r>
          </a:p>
          <a:p>
            <a:r>
              <a:rPr lang="en-US" dirty="0" smtClean="0"/>
              <a:t>Tape and disc duplication</a:t>
            </a:r>
          </a:p>
          <a:p>
            <a:r>
              <a:rPr lang="en-US" dirty="0" smtClean="0"/>
              <a:t>Analog-to-digital conversion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  <p:sp>
        <p:nvSpPr>
          <p:cNvPr id="8" name="Action Button: Information 7">
            <a:hlinkClick r:id="rId2" action="ppaction://hlinkfile" highlightClick="1"/>
          </p:cNvPr>
          <p:cNvSpPr/>
          <p:nvPr/>
        </p:nvSpPr>
        <p:spPr>
          <a:xfrm>
            <a:off x="609600" y="5791200"/>
            <a:ext cx="685800" cy="3048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Address</a:t>
            </a:r>
          </a:p>
          <a:p>
            <a:pPr lvl="1">
              <a:buNone/>
            </a:pPr>
            <a:r>
              <a:rPr lang="en-US" dirty="0" smtClean="0"/>
              <a:t>457 Gray Road</a:t>
            </a:r>
          </a:p>
          <a:p>
            <a:pPr lvl="1">
              <a:buNone/>
            </a:pPr>
            <a:r>
              <a:rPr lang="en-US" dirty="0" smtClean="0"/>
              <a:t>North Hills, OH 45678</a:t>
            </a:r>
          </a:p>
          <a:p>
            <a:r>
              <a:rPr lang="en-US" dirty="0" smtClean="0"/>
              <a:t>Phone</a:t>
            </a:r>
          </a:p>
          <a:p>
            <a:pPr lvl="1">
              <a:buNone/>
            </a:pPr>
            <a:r>
              <a:rPr lang="en-US" dirty="0" smtClean="0"/>
              <a:t>(513) 555-6543</a:t>
            </a:r>
          </a:p>
          <a:p>
            <a:r>
              <a:rPr lang="en-US" dirty="0" smtClean="0"/>
              <a:t>Fax</a:t>
            </a:r>
          </a:p>
          <a:p>
            <a:pPr lvl="1">
              <a:buNone/>
            </a:pPr>
            <a:r>
              <a:rPr lang="en-US" dirty="0" smtClean="0"/>
              <a:t>(513) 555-5432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E-mail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sales@southridgevideo.com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Web site</a:t>
            </a:r>
          </a:p>
          <a:p>
            <a:pPr lvl="1">
              <a:buNone/>
            </a:pPr>
            <a:r>
              <a:rPr lang="en-US" dirty="0" smtClean="0">
                <a:hlinkClick r:id="rId3"/>
              </a:rPr>
              <a:t>www.southridgevideo.com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D2A14-07FB-424A-A95E-B5076BBDFB16}" type="datetime1">
              <a:rPr lang="en-US" smtClean="0"/>
              <a:pPr/>
              <a:t>12/19/2006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6DB0A-9F88-4A7F-B1D9-06F5F845BAB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Special Events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uthri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56565"/>
      </a:hlink>
      <a:folHlink>
        <a:srgbClr val="B26B02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1047</TotalTime>
  <Words>140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Southridge Video</vt:lpstr>
      <vt:lpstr>Capture Any Event</vt:lpstr>
      <vt:lpstr>State of the Art</vt:lpstr>
      <vt:lpstr>Experience and Expertise</vt:lpstr>
      <vt:lpstr>Our Services</vt:lpstr>
      <vt:lpstr>Contact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Tim Huddleston</cp:lastModifiedBy>
  <cp:revision>38</cp:revision>
  <dcterms:created xsi:type="dcterms:W3CDTF">2006-11-04T18:49:16Z</dcterms:created>
  <dcterms:modified xsi:type="dcterms:W3CDTF">2006-12-19T20:42:27Z</dcterms:modified>
</cp:coreProperties>
</file>