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66" d="100"/>
          <a:sy n="66" d="100"/>
        </p:scale>
        <p:origin x="64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sz="3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B8F6E74A-9B5D-4D56-BC4D-D0B61CC086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1B5B3-0469-415D-95F3-F513DD8E16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838200"/>
            <a:ext cx="2171700" cy="5410200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838200"/>
            <a:ext cx="63627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A958B-1E40-45F9-AC62-CB7FC7BE1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BA47B-ED89-4732-8AEB-723881C4F8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CE9F8-EF90-4E6B-BA46-2351DAB248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AAA82-ACBA-43A8-8DC5-68FF3F7CF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589DF-9D0F-4B49-97B6-BC4591B9BC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6BB4A-8E3E-4787-B86E-A3619747BA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993DD-3086-4A01-AB49-19D054B312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3CF5D-C547-4B11-AF76-3BECD422F1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9776B-4E31-44B0-BAB8-F7DE2F73D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838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884BFCE-1878-4D56-883A-64CB8182E4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Precision Equipment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Our Three-Point Guarantee: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products meet stringent SAE standards.</a:t>
            </a:r>
          </a:p>
          <a:p>
            <a:r>
              <a:rPr lang="en-US" dirty="0" smtClean="0"/>
              <a:t>All dimensions are accurate to .0001 mm.</a:t>
            </a:r>
          </a:p>
          <a:p>
            <a:r>
              <a:rPr lang="en-US" dirty="0" smtClean="0"/>
              <a:t>All products have a lifetime replacement warranty.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Our Precision Products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atom design template">
  <a:themeElements>
    <a:clrScheme name="Office Theme 12">
      <a:dk1>
        <a:srgbClr val="969696"/>
      </a:dk1>
      <a:lt1>
        <a:srgbClr val="FFFFFF"/>
      </a:lt1>
      <a:dk2>
        <a:srgbClr val="99EFF1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7F7F7F"/>
      </a:accent4>
      <a:accent5>
        <a:srgbClr val="DAEDEF"/>
      </a:accent5>
      <a:accent6>
        <a:srgbClr val="2D2D8A"/>
      </a:accent6>
      <a:hlink>
        <a:srgbClr val="009999"/>
      </a:hlink>
      <a:folHlink>
        <a:srgbClr val="6699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336699"/>
        </a:dk1>
        <a:lt1>
          <a:srgbClr val="FFFFFF"/>
        </a:lt1>
        <a:dk2>
          <a:srgbClr val="87BBDF"/>
        </a:dk2>
        <a:lt2>
          <a:srgbClr val="E3EBF1"/>
        </a:lt2>
        <a:accent1>
          <a:srgbClr val="0099CC"/>
        </a:accent1>
        <a:accent2>
          <a:srgbClr val="468A4B"/>
        </a:accent2>
        <a:accent3>
          <a:srgbClr val="C3DAEC"/>
        </a:accent3>
        <a:accent4>
          <a:srgbClr val="DADADA"/>
        </a:accent4>
        <a:accent5>
          <a:srgbClr val="AACAE2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77777"/>
        </a:dk1>
        <a:lt1>
          <a:srgbClr val="FFFFFF"/>
        </a:lt1>
        <a:dk2>
          <a:srgbClr val="B7B9AF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D8D9D4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E3E5C"/>
        </a:dk1>
        <a:lt1>
          <a:srgbClr val="FFFFFF"/>
        </a:lt1>
        <a:dk2>
          <a:srgbClr val="5C87A4"/>
        </a:dk2>
        <a:lt2>
          <a:srgbClr val="FFFFFF"/>
        </a:lt2>
        <a:accent1>
          <a:srgbClr val="4C8877"/>
        </a:accent1>
        <a:accent2>
          <a:srgbClr val="6666FF"/>
        </a:accent2>
        <a:accent3>
          <a:srgbClr val="B5C3CF"/>
        </a:accent3>
        <a:accent4>
          <a:srgbClr val="DADADA"/>
        </a:accent4>
        <a:accent5>
          <a:srgbClr val="B2C3BD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66"/>
        </a:dk1>
        <a:lt1>
          <a:srgbClr val="FFFFFF"/>
        </a:lt1>
        <a:dk2>
          <a:srgbClr val="1C72E4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BBCE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3366"/>
        </a:dk1>
        <a:lt1>
          <a:srgbClr val="FFFFFF"/>
        </a:lt1>
        <a:dk2>
          <a:srgbClr val="99D3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CAE6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F7EBD"/>
        </a:dk1>
        <a:lt1>
          <a:srgbClr val="D9F8FF"/>
        </a:lt1>
        <a:dk2>
          <a:srgbClr val="336699"/>
        </a:dk2>
        <a:lt2>
          <a:srgbClr val="777777"/>
        </a:lt2>
        <a:accent1>
          <a:srgbClr val="CCECFF"/>
        </a:accent1>
        <a:accent2>
          <a:srgbClr val="579CDB"/>
        </a:accent2>
        <a:accent3>
          <a:srgbClr val="E9FBFF"/>
        </a:accent3>
        <a:accent4>
          <a:srgbClr val="346BA1"/>
        </a:accent4>
        <a:accent5>
          <a:srgbClr val="E2F4FF"/>
        </a:accent5>
        <a:accent6>
          <a:srgbClr val="4E8DC6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A84724"/>
        </a:dk2>
        <a:lt2>
          <a:srgbClr val="DFD293"/>
        </a:lt2>
        <a:accent1>
          <a:srgbClr val="DF7475"/>
        </a:accent1>
        <a:accent2>
          <a:srgbClr val="5C8FC2"/>
        </a:accent2>
        <a:accent3>
          <a:srgbClr val="D1B1AC"/>
        </a:accent3>
        <a:accent4>
          <a:srgbClr val="DADADA"/>
        </a:accent4>
        <a:accent5>
          <a:srgbClr val="ECBCBD"/>
        </a:accent5>
        <a:accent6>
          <a:srgbClr val="5381B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3E3E5C"/>
        </a:dk1>
        <a:lt1>
          <a:srgbClr val="C2FEE1"/>
        </a:lt1>
        <a:dk2>
          <a:srgbClr val="0066CC"/>
        </a:dk2>
        <a:lt2>
          <a:srgbClr val="CCECFF"/>
        </a:lt2>
        <a:accent1>
          <a:srgbClr val="3C9698"/>
        </a:accent1>
        <a:accent2>
          <a:srgbClr val="6666FF"/>
        </a:accent2>
        <a:accent3>
          <a:srgbClr val="AAB8E2"/>
        </a:accent3>
        <a:accent4>
          <a:srgbClr val="A5D9C0"/>
        </a:accent4>
        <a:accent5>
          <a:srgbClr val="AFC9CA"/>
        </a:accent5>
        <a:accent6>
          <a:srgbClr val="5C5CE7"/>
        </a:accent6>
        <a:hlink>
          <a:srgbClr val="99CCFF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969696"/>
        </a:dk1>
        <a:lt1>
          <a:srgbClr val="FFFFFF"/>
        </a:lt1>
        <a:dk2>
          <a:srgbClr val="0099CC"/>
        </a:dk2>
        <a:lt2>
          <a:srgbClr val="969696"/>
        </a:lt2>
        <a:accent1>
          <a:srgbClr val="D2F8B8"/>
        </a:accent1>
        <a:accent2>
          <a:srgbClr val="CCCC00"/>
        </a:accent2>
        <a:accent3>
          <a:srgbClr val="FFFFFF"/>
        </a:accent3>
        <a:accent4>
          <a:srgbClr val="7F7F7F"/>
        </a:accent4>
        <a:accent5>
          <a:srgbClr val="E5FBD8"/>
        </a:accent5>
        <a:accent6>
          <a:srgbClr val="B9B900"/>
        </a:accent6>
        <a:hlink>
          <a:srgbClr val="00CC99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CCFFCC"/>
        </a:dk1>
        <a:lt1>
          <a:srgbClr val="FFFFFF"/>
        </a:lt1>
        <a:dk2>
          <a:srgbClr val="9BD9FF"/>
        </a:dk2>
        <a:lt2>
          <a:srgbClr val="808080"/>
        </a:lt2>
        <a:accent1>
          <a:srgbClr val="6DB6FF"/>
        </a:accent1>
        <a:accent2>
          <a:srgbClr val="CCFFCC"/>
        </a:accent2>
        <a:accent3>
          <a:srgbClr val="FFFFFF"/>
        </a:accent3>
        <a:accent4>
          <a:srgbClr val="AEDAAE"/>
        </a:accent4>
        <a:accent5>
          <a:srgbClr val="BAD7FF"/>
        </a:accent5>
        <a:accent6>
          <a:srgbClr val="B9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EAEAEA"/>
        </a:dk1>
        <a:lt1>
          <a:srgbClr val="FFFFFF"/>
        </a:lt1>
        <a:dk2>
          <a:srgbClr val="EAEAEA"/>
        </a:dk2>
        <a:lt2>
          <a:srgbClr val="333333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C8C8C8"/>
        </a:accent4>
        <a:accent5>
          <a:srgbClr val="D5D5D5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969696"/>
        </a:dk1>
        <a:lt1>
          <a:srgbClr val="FFFFFF"/>
        </a:lt1>
        <a:dk2>
          <a:srgbClr val="99EFF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7F7F7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atom design template</Template>
  <TotalTime>9</TotalTime>
  <Words>33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Arial Black</vt:lpstr>
      <vt:lpstr>Blue atom design template</vt:lpstr>
      <vt:lpstr>PowerPoint Presentation</vt:lpstr>
      <vt:lpstr>Our Three-Point Guarantee:</vt:lpstr>
      <vt:lpstr>Our Precision Products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Tim Huddleston</dc:creator>
  <cp:keywords/>
  <dc:description/>
  <cp:lastModifiedBy>Office User</cp:lastModifiedBy>
  <cp:revision>5</cp:revision>
  <cp:lastPrinted>1601-01-01T00:00:00Z</cp:lastPrinted>
  <dcterms:created xsi:type="dcterms:W3CDTF">2006-10-31T17:38:25Z</dcterms:created>
  <dcterms:modified xsi:type="dcterms:W3CDTF">2013-01-14T21:03:31Z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TC010721171033</vt:lpwstr>
  </property>
</Properties>
</file>